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app0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6" Type="http://schemas.openxmlformats.org/officeDocument/2006/relationships/custom-properties" Target="docProps/custom.xml"/><Relationship Id="rId5" Type="http://schemas.openxmlformats.org/package/2006/relationships/metadata/extended-properties" Target="docProps/app0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56" r:id="rId5"/>
    <p:sldId id="393" r:id="rId6"/>
    <p:sldId id="394" r:id="rId7"/>
    <p:sldId id="39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otham, Joshua" initials="RJ" lastIdx="1" clrIdx="0">
    <p:extLst>
      <p:ext uri="{19B8F6BF-5375-455C-9EA6-DF929625EA0E}">
        <p15:presenceInfo xmlns:p15="http://schemas.microsoft.com/office/powerpoint/2012/main" userId="S::derro@norfolk.gov.uk::f12e52a1-d5ce-43fc-9f6d-4f1f81854f0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D2A5A"/>
    <a:srgbClr val="93C3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50" autoAdjust="0"/>
    <p:restoredTop sz="95380" autoAdjust="0"/>
  </p:normalViewPr>
  <p:slideViewPr>
    <p:cSldViewPr snapToGrid="0">
      <p:cViewPr varScale="1">
        <p:scale>
          <a:sx n="67" d="100"/>
          <a:sy n="67" d="100"/>
        </p:scale>
        <p:origin x="576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3EAEFE-3A32-4BD9-B3BF-3D25D3FB70F6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4B36B-D820-400B-A0E5-0882D64DE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195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4B36B-D820-400B-A0E5-0882D64DEB0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161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4B36B-D820-400B-A0E5-0882D64DEB0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380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4B36B-D820-400B-A0E5-0882D64DEB0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179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4B36B-D820-400B-A0E5-0882D64DEB0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017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93C3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E3103-B614-4C7C-8600-63D0177B8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7A4C-E855-496F-9B23-2E16D63D5466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0040B3-1197-498E-8A86-515567513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65FE6-E195-4C55-91E6-4BC53116D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D765A-6F71-4C86-A75B-DF5B6384A18D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41AEF82-815B-47D7-AA34-C8E2A76C74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4728" y="1041400"/>
            <a:ext cx="9144000" cy="238760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1F9E0899-CD38-4717-A458-BBB3061E93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4728" y="3521075"/>
            <a:ext cx="9144000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29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FC0D6-EAAE-457B-AEAF-299F3C71E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052CDA-96A4-49E9-B16B-BE102F0234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B901B-4009-4899-857C-536A7EDCA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7A4C-E855-496F-9B23-2E16D63D5466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DEE19-4F1C-4C1A-A54B-73D9CD469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85FB3B-D6B8-4BFA-BEAE-C60FEAD76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D765A-6F71-4C86-A75B-DF5B6384A1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817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2EB447-F0DF-432F-B39C-B50152D47D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6915D-F03D-4EE6-AA29-31FD67ECB9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8129B-8926-4A86-A3C9-AAF086309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7A4C-E855-496F-9B23-2E16D63D5466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A732A-6487-40BB-BCAA-41FEE71A9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B7A5C-32A5-42DC-815D-35801C6EB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D765A-6F71-4C86-A75B-DF5B6384A1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581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59411-19B1-470D-9230-5C5A34290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>
                <a:solidFill>
                  <a:srgbClr val="1D2A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1F7EF5-A197-4EBC-ABCF-BFDB43261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1D2A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1D2A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1D2A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1D2A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1D2A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D504E-EE65-45A4-8B48-02C11A075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7A4C-E855-496F-9B23-2E16D63D5466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ADB40-C5E6-4D9B-B355-C15B9AA2A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58019-309A-41C7-BFC2-84FA8609E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D765A-6F71-4C86-A75B-DF5B6384A18D}" type="slidenum">
              <a:rPr lang="en-GB" smtClean="0"/>
              <a:t>‹#›</a:t>
            </a:fld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EA745B4-6728-4628-93ED-B514915252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185434" y="5646045"/>
            <a:ext cx="4594279" cy="4594279"/>
          </a:xfrm>
          <a:prstGeom prst="ellipse">
            <a:avLst/>
          </a:prstGeom>
          <a:solidFill>
            <a:srgbClr val="97BF0D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717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rgbClr val="1D2A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170C2-59F7-4009-A469-E73D507C9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7A4C-E855-496F-9B23-2E16D63D5466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243F1-506C-49D8-8A6A-B6DA7F5B8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48AB1-E34C-4EF3-8355-D9B1BF0F0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D765A-6F71-4C86-A75B-DF5B6384A18D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65841586-D1B2-4752-BAEB-79C85C6450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6959" y="750493"/>
            <a:ext cx="5182708" cy="23781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60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Main title here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5B232AA8-D46B-4CB3-9A13-728CBCBB18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6959" y="3394604"/>
            <a:ext cx="5218227" cy="2260600"/>
          </a:xfrm>
        </p:spPr>
        <p:txBody>
          <a:bodyPr/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Sub title here</a:t>
            </a:r>
          </a:p>
        </p:txBody>
      </p:sp>
    </p:spTree>
    <p:extLst>
      <p:ext uri="{BB962C8B-B14F-4D97-AF65-F5344CB8AC3E}">
        <p14:creationId xmlns:p14="http://schemas.microsoft.com/office/powerpoint/2010/main" val="190469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2D3D1-B7B8-4C4B-B3F5-E4F6E2588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69E26-0F45-486D-9882-0C28FAA932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60B7F7-7F8B-4A62-BA8C-DB6AE718F2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2EEF4E-CCF0-4EAB-BCA8-5AC29EF79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7A4C-E855-496F-9B23-2E16D63D5466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92BF42-220A-40B9-AAEB-3B4B8D9EE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64718D-D040-4272-A837-B8E02AF0D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D765A-6F71-4C86-A75B-DF5B6384A1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055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1D104-417A-4703-9E22-6E22B0477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AD79C3-0CD8-4852-BD5E-4B52D8E57C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D97CA2-243F-4428-9509-847A2C4B6A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825176-B159-4655-B0E2-942DD91F12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875414-549F-4F45-8F99-EE39782124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A28E7A-5372-4E59-AB02-68DA1C822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7A4C-E855-496F-9B23-2E16D63D5466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B7CE48-18C8-4951-8E90-6414C09A5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D9CD8A-3CEC-4E32-B685-AECCEEDBF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D765A-6F71-4C86-A75B-DF5B6384A1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322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5D7AC-4723-4DEF-98E7-29D0AB718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981DD3-3B87-4E08-B61B-99C645AC7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7A4C-E855-496F-9B23-2E16D63D5466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71F848-513E-41F9-860D-B34EFA552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214CB4-8C12-422B-AD90-9B2C08CB9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D765A-6F71-4C86-A75B-DF5B6384A1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230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899511-F4E0-4E6B-88E2-E55E810DC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7A4C-E855-496F-9B23-2E16D63D5466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7F0D1A-2B7E-4E29-B52A-B2FA16B3C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387CD5-DD33-4A36-90EC-6393FDFEE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D765A-6F71-4C86-A75B-DF5B6384A1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23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C1834-D8F4-4C3A-93DB-7A9459460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1F9139-9D24-4EF4-9E7A-17C69B6194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392E0D-FD12-40DF-98B4-4ADA434D78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03F12-E30E-4120-A84B-9B89D6194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7A4C-E855-496F-9B23-2E16D63D5466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9EFBC8-5978-4C07-A921-979DA506C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6B3BF4-3C07-43B6-8010-72C2CC706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D765A-6F71-4C86-A75B-DF5B6384A1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570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15EA3-4ED9-4DB9-8D99-8D822BE51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11D605-0879-496F-96B4-606189DAB6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EFCD46-BE9A-4BC8-9C46-38409A74F2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8DD9CA-0F09-4294-8092-29250007B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7A4C-E855-496F-9B23-2E16D63D5466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FEF313-8950-498C-A7D0-A954FA97F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D298D8-D2A3-4316-9937-0721E2D9F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D765A-6F71-4C86-A75B-DF5B6384A1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627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2F28A2-D478-4C90-BFEB-F6923740A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8CF60C-112B-4DD9-9B08-C9C8681CC9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B30F71-FE57-4738-AE8E-4385BF2F43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07A4C-E855-496F-9B23-2E16D63D5466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473F2A-758F-474D-BD9E-83873A0B89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29029-5897-4721-BF3F-44E20AAB7E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D765A-6F71-4C86-A75B-DF5B6384A18D}" type="slidenum">
              <a:rPr lang="en-GB" smtClean="0"/>
              <a:t>‹#›</a:t>
            </a:fld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41EE863-761D-4991-8CFF-7A8EB4A628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314497" y="5281202"/>
            <a:ext cx="3351716" cy="3351716"/>
          </a:xfrm>
          <a:prstGeom prst="ellipse">
            <a:avLst/>
          </a:prstGeom>
          <a:solidFill>
            <a:schemeClr val="tx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            </a:t>
            </a:r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618DE70-DA12-4811-A071-196CD2DB5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529126" y="5281202"/>
            <a:ext cx="3351716" cy="33517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            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B19458-CD45-46BE-8ED6-43BC3AA44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24909" y="5906224"/>
            <a:ext cx="1784742" cy="55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052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41AEF82-815B-47D7-AA34-C8E2A76C74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4727" y="1041399"/>
            <a:ext cx="9859429" cy="357822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dirty="0"/>
              <a:t>Pregnant Individuals Vaccine Uptake in Norfolk</a:t>
            </a:r>
            <a:br>
              <a:rPr lang="en-GB" dirty="0"/>
            </a:br>
            <a:br>
              <a:rPr lang="en-GB" dirty="0"/>
            </a:br>
            <a:r>
              <a:rPr lang="en-GB" dirty="0"/>
              <a:t>28/09/2021</a:t>
            </a:r>
            <a:endParaRPr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1F9E0899-CD38-4717-A458-BBB3061E93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4728" y="3521075"/>
            <a:ext cx="9144000" cy="1655762"/>
          </a:xfrm>
        </p:spPr>
        <p:txBody>
          <a:bodyPr/>
          <a:lstStyle/>
          <a:p>
            <a:pPr marL="0" lvl="0" indent="0">
              <a:buNone/>
            </a:pPr>
            <a:br>
              <a:rPr dirty="0"/>
            </a:br>
            <a:br>
              <a:rPr dirty="0"/>
            </a:b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C6AF244-1AEE-4792-8197-716E45C2C3B5}"/>
              </a:ext>
            </a:extLst>
          </p:cNvPr>
          <p:cNvSpPr txBox="1">
            <a:spLocks/>
          </p:cNvSpPr>
          <p:nvPr/>
        </p:nvSpPr>
        <p:spPr>
          <a:xfrm>
            <a:off x="447675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D2A5A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200" dirty="0"/>
              <a:t>Uptake by Ethnicity: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BEC500-DD90-45F1-83A9-0B76798D56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3726" y="1244919"/>
            <a:ext cx="8096249" cy="50713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7EEE7C4-C69D-474F-8A7A-3A83FE9B05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9239" y="59621"/>
            <a:ext cx="3276971" cy="3752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6CC5BC-E44C-4EAF-B09E-8843E801DE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7496" y="462745"/>
            <a:ext cx="4028714" cy="616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546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C6AF244-1AEE-4792-8197-716E45C2C3B5}"/>
              </a:ext>
            </a:extLst>
          </p:cNvPr>
          <p:cNvSpPr txBox="1">
            <a:spLocks/>
          </p:cNvSpPr>
          <p:nvPr/>
        </p:nvSpPr>
        <p:spPr>
          <a:xfrm>
            <a:off x="447675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D2A5A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200" dirty="0"/>
              <a:t>Uptake by Deprivation Decile: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31BCDA-AC2C-4164-928C-56B326FAA9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5367" y="1325563"/>
            <a:ext cx="7937908" cy="50040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6D45AA-55A6-4D5C-A17A-3135A453B5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9239" y="59621"/>
            <a:ext cx="3276971" cy="3752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D0F7D5-EFAA-4F63-8B25-3201B15857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7496" y="462745"/>
            <a:ext cx="4028714" cy="616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431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C6AF244-1AEE-4792-8197-716E45C2C3B5}"/>
              </a:ext>
            </a:extLst>
          </p:cNvPr>
          <p:cNvSpPr txBox="1">
            <a:spLocks/>
          </p:cNvSpPr>
          <p:nvPr/>
        </p:nvSpPr>
        <p:spPr>
          <a:xfrm>
            <a:off x="447675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D2A5A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200" dirty="0"/>
              <a:t>Uptake by MSOA: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521580-7D6B-49F9-A360-55F79CB7AD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3375"/>
          <a:stretch/>
        </p:blipFill>
        <p:spPr>
          <a:xfrm>
            <a:off x="3395921" y="1244720"/>
            <a:ext cx="6189868" cy="52588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65E8F1-9C86-41DC-8DAF-EBAC18B640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9239" y="59621"/>
            <a:ext cx="3276971" cy="3752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A5E3D3D-63E4-4335-B613-C7B113139F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7496" y="462745"/>
            <a:ext cx="4028714" cy="616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063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a1f469ea-46ce-43de-a986-4641ff20d8c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D4D47405BD4844881E97D4A5B532AB" ma:contentTypeVersion="17" ma:contentTypeDescription="Create a new document." ma:contentTypeScope="" ma:versionID="a89e13ab7c8ffdc0ab94fa328496b50a">
  <xsd:schema xmlns:xsd="http://www.w3.org/2001/XMLSchema" xmlns:xs="http://www.w3.org/2001/XMLSchema" xmlns:p="http://schemas.microsoft.com/office/2006/metadata/properties" xmlns:ns1="http://schemas.microsoft.com/sharepoint/v3" xmlns:ns2="a1f469ea-46ce-43de-a986-4641ff20d8c2" xmlns:ns3="720d5366-01bf-4566-b1a8-6ea934430614" targetNamespace="http://schemas.microsoft.com/office/2006/metadata/properties" ma:root="true" ma:fieldsID="699f84ddb2f63dd013a972b6d8809b12" ns1:_="" ns2:_="" ns3:_="">
    <xsd:import namespace="http://schemas.microsoft.com/sharepoint/v3"/>
    <xsd:import namespace="a1f469ea-46ce-43de-a986-4641ff20d8c2"/>
    <xsd:import namespace="720d5366-01bf-4566-b1a8-6ea9344306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Location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f469ea-46ce-43de-a986-4641ff20d8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Length (seconds)" ma:internalName="MediaLengthInSeconds" ma:readOnly="true">
      <xsd:simpleType>
        <xsd:restriction base="dms:Unknown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2c8d5fda-b97d-42c6-97e2-f76465e161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0d5366-01bf-4566-b1a8-6ea934430614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514AD9-7F8D-49F1-A543-917A54403CF1}">
  <ds:schemaRefs>
    <ds:schemaRef ds:uri="http://purl.org/dc/dcmitype/"/>
    <ds:schemaRef ds:uri="http://www.w3.org/XML/1998/namespace"/>
    <ds:schemaRef ds:uri="66860af5-13e0-44d0-a6a4-5f9f46a43d6b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aae3205e-f761-4cb8-9635-80c000941d54"/>
  </ds:schemaRefs>
</ds:datastoreItem>
</file>

<file path=customXml/itemProps2.xml><?xml version="1.0" encoding="utf-8"?>
<ds:datastoreItem xmlns:ds="http://schemas.openxmlformats.org/officeDocument/2006/customXml" ds:itemID="{C1F70DDD-6818-41F9-936D-01486919DAE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AA4350-F129-4832-8244-3C4833867082}"/>
</file>

<file path=docProps/app.xml><?xml version="1.0" encoding="utf-8"?>
<Properties xmlns="http://schemas.openxmlformats.org/officeDocument/2006/extended-properties" xmlns:vt="http://schemas.openxmlformats.org/officeDocument/2006/docPropsVTypes">
  <TotalTime>18886</TotalTime>
  <Words>28</Words>
  <Application>Microsoft Office PowerPoint</Application>
  <PresentationFormat>Widescreen</PresentationFormat>
  <Paragraphs>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Pregnant Individuals Vaccine Uptake in Norfolk  28/09/2021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app0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Inequalities in vaccination 16/03/2021</dc:title>
  <dc:creator>Robotham, Joshua</dc:creator>
  <cp:lastModifiedBy>GERRIE, Lydia (NHS NORFOLK AND WAVENEY CCG)</cp:lastModifiedBy>
  <cp:revision>288</cp:revision>
  <dcterms:created xsi:type="dcterms:W3CDTF">2021-03-17T20:28:57Z</dcterms:created>
  <dcterms:modified xsi:type="dcterms:W3CDTF">2021-12-14T10:37:17Z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0x010100CAD4D47405BD4844881E97D4A5B532AB</vt:lpwstr>
  </property>
</Properties>
</file>