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0" r:id="rId6"/>
    <p:sldId id="265" r:id="rId7"/>
    <p:sldId id="262" r:id="rId8"/>
    <p:sldId id="267" r:id="rId9"/>
    <p:sldId id="268" r:id="rId10"/>
    <p:sldId id="269" r:id="rId11"/>
    <p:sldId id="270" r:id="rId12"/>
    <p:sldId id="271" r:id="rId13"/>
    <p:sldId id="272" r:id="rId14"/>
    <p:sldId id="264"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EA33740-9048-E543-5603-6083860AC8ED}" name="THOMPSON, Daniel (NHS NORFOLK AND WAVENEY ICB - 26A)" initials="TD(NAWI2" userId="S::daniel.thompson22@nhs.net::91369d15-d8bf-427a-85fb-a690bfe5c427" providerId="AD"/>
  <p188:author id="{FB9B5D7F-D51C-3F9E-5B9B-64FA314B3DDF}" name="ANGEL, Tristan (NHS NORFOLK AND WAVENEY ICB - 26A)" initials="A2" userId="S::tristan.angel@nhs.net::a9ed7d8f-5df2-426c-8f73-bd10e14a89d6" providerId="AD"/>
  <p188:author id="{49B7CE9A-62BA-A3BA-2D27-11C03EBDC6B4}" name="HART, Catriona (NHS NORFOLK AND WAVENEY ICB - 26A)" initials="H2" userId="S::catriona.hart@nhs.net::b4e605a9-84db-404c-ae4e-4aba8247f45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B67D"/>
    <a:srgbClr val="0E0661"/>
    <a:srgbClr val="FFC240"/>
    <a:srgbClr val="D92D5F"/>
    <a:srgbClr val="1FB8DB"/>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DD3EC4-A6A0-4069-96E8-BC1F5245DF25}" v="138" dt="2023-08-11T14:43:57.21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25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SON, Bill (NHS NORFOLK AND WAVENEY ICB - 26A)" userId="S::bill.wilson@nhs.net::ff6bfd24-e7db-4b69-95bb-945eb3e9232e" providerId="AD" clId="Web-{4A96AEE9-4415-9C11-F34F-73236EFD84C9}"/>
    <pc:docChg chg="modSld">
      <pc:chgData name="WILSON, Bill (NHS NORFOLK AND WAVENEY ICB - 26A)" userId="S::bill.wilson@nhs.net::ff6bfd24-e7db-4b69-95bb-945eb3e9232e" providerId="AD" clId="Web-{4A96AEE9-4415-9C11-F34F-73236EFD84C9}" dt="2023-08-07T15:48:20.554" v="503" actId="20577"/>
      <pc:docMkLst>
        <pc:docMk/>
      </pc:docMkLst>
      <pc:sldChg chg="modSp">
        <pc:chgData name="WILSON, Bill (NHS NORFOLK AND WAVENEY ICB - 26A)" userId="S::bill.wilson@nhs.net::ff6bfd24-e7db-4b69-95bb-945eb3e9232e" providerId="AD" clId="Web-{4A96AEE9-4415-9C11-F34F-73236EFD84C9}" dt="2023-08-07T14:23:08.158" v="238" actId="20577"/>
        <pc:sldMkLst>
          <pc:docMk/>
          <pc:sldMk cId="2693289433" sldId="260"/>
        </pc:sldMkLst>
        <pc:spChg chg="mod">
          <ac:chgData name="WILSON, Bill (NHS NORFOLK AND WAVENEY ICB - 26A)" userId="S::bill.wilson@nhs.net::ff6bfd24-e7db-4b69-95bb-945eb3e9232e" providerId="AD" clId="Web-{4A96AEE9-4415-9C11-F34F-73236EFD84C9}" dt="2023-08-07T14:23:08.158" v="238" actId="20577"/>
          <ac:spMkLst>
            <pc:docMk/>
            <pc:sldMk cId="2693289433" sldId="260"/>
            <ac:spMk id="7" creationId="{7DF583F5-7283-409C-849F-97B55DF398EA}"/>
          </ac:spMkLst>
        </pc:spChg>
      </pc:sldChg>
      <pc:sldChg chg="modSp">
        <pc:chgData name="WILSON, Bill (NHS NORFOLK AND WAVENEY ICB - 26A)" userId="S::bill.wilson@nhs.net::ff6bfd24-e7db-4b69-95bb-945eb3e9232e" providerId="AD" clId="Web-{4A96AEE9-4415-9C11-F34F-73236EFD84C9}" dt="2023-08-07T14:25:07.458" v="350" actId="20577"/>
        <pc:sldMkLst>
          <pc:docMk/>
          <pc:sldMk cId="3174827158" sldId="265"/>
        </pc:sldMkLst>
        <pc:spChg chg="mod">
          <ac:chgData name="WILSON, Bill (NHS NORFOLK AND WAVENEY ICB - 26A)" userId="S::bill.wilson@nhs.net::ff6bfd24-e7db-4b69-95bb-945eb3e9232e" providerId="AD" clId="Web-{4A96AEE9-4415-9C11-F34F-73236EFD84C9}" dt="2023-08-07T14:25:07.458" v="350" actId="20577"/>
          <ac:spMkLst>
            <pc:docMk/>
            <pc:sldMk cId="3174827158" sldId="265"/>
            <ac:spMk id="7" creationId="{7DF583F5-7283-409C-849F-97B55DF398EA}"/>
          </ac:spMkLst>
        </pc:spChg>
      </pc:sldChg>
      <pc:sldChg chg="modSp">
        <pc:chgData name="WILSON, Bill (NHS NORFOLK AND WAVENEY ICB - 26A)" userId="S::bill.wilson@nhs.net::ff6bfd24-e7db-4b69-95bb-945eb3e9232e" providerId="AD" clId="Web-{4A96AEE9-4415-9C11-F34F-73236EFD84C9}" dt="2023-08-07T14:29:44.886" v="378" actId="20577"/>
        <pc:sldMkLst>
          <pc:docMk/>
          <pc:sldMk cId="2453729621" sldId="267"/>
        </pc:sldMkLst>
        <pc:spChg chg="mod">
          <ac:chgData name="WILSON, Bill (NHS NORFOLK AND WAVENEY ICB - 26A)" userId="S::bill.wilson@nhs.net::ff6bfd24-e7db-4b69-95bb-945eb3e9232e" providerId="AD" clId="Web-{4A96AEE9-4415-9C11-F34F-73236EFD84C9}" dt="2023-08-07T14:29:44.886" v="378" actId="20577"/>
          <ac:spMkLst>
            <pc:docMk/>
            <pc:sldMk cId="2453729621" sldId="267"/>
            <ac:spMk id="7" creationId="{8B86C62E-CFCB-405F-A5E2-EB6B8140F022}"/>
          </ac:spMkLst>
        </pc:spChg>
      </pc:sldChg>
      <pc:sldChg chg="modSp">
        <pc:chgData name="WILSON, Bill (NHS NORFOLK AND WAVENEY ICB - 26A)" userId="S::bill.wilson@nhs.net::ff6bfd24-e7db-4b69-95bb-945eb3e9232e" providerId="AD" clId="Web-{4A96AEE9-4415-9C11-F34F-73236EFD84C9}" dt="2023-08-07T14:30:12.934" v="397" actId="20577"/>
        <pc:sldMkLst>
          <pc:docMk/>
          <pc:sldMk cId="3911840882" sldId="268"/>
        </pc:sldMkLst>
        <pc:spChg chg="mod">
          <ac:chgData name="WILSON, Bill (NHS NORFOLK AND WAVENEY ICB - 26A)" userId="S::bill.wilson@nhs.net::ff6bfd24-e7db-4b69-95bb-945eb3e9232e" providerId="AD" clId="Web-{4A96AEE9-4415-9C11-F34F-73236EFD84C9}" dt="2023-08-07T14:30:12.934" v="397" actId="20577"/>
          <ac:spMkLst>
            <pc:docMk/>
            <pc:sldMk cId="3911840882" sldId="268"/>
            <ac:spMk id="7" creationId="{8B86C62E-CFCB-405F-A5E2-EB6B8140F022}"/>
          </ac:spMkLst>
        </pc:spChg>
      </pc:sldChg>
      <pc:sldChg chg="modSp">
        <pc:chgData name="WILSON, Bill (NHS NORFOLK AND WAVENEY ICB - 26A)" userId="S::bill.wilson@nhs.net::ff6bfd24-e7db-4b69-95bb-945eb3e9232e" providerId="AD" clId="Web-{4A96AEE9-4415-9C11-F34F-73236EFD84C9}" dt="2023-08-07T14:30:28.856" v="402" actId="20577"/>
        <pc:sldMkLst>
          <pc:docMk/>
          <pc:sldMk cId="553532201" sldId="269"/>
        </pc:sldMkLst>
        <pc:spChg chg="mod">
          <ac:chgData name="WILSON, Bill (NHS NORFOLK AND WAVENEY ICB - 26A)" userId="S::bill.wilson@nhs.net::ff6bfd24-e7db-4b69-95bb-945eb3e9232e" providerId="AD" clId="Web-{4A96AEE9-4415-9C11-F34F-73236EFD84C9}" dt="2023-08-07T14:30:28.856" v="402" actId="20577"/>
          <ac:spMkLst>
            <pc:docMk/>
            <pc:sldMk cId="553532201" sldId="269"/>
            <ac:spMk id="7" creationId="{8B86C62E-CFCB-405F-A5E2-EB6B8140F022}"/>
          </ac:spMkLst>
        </pc:spChg>
      </pc:sldChg>
      <pc:sldChg chg="modSp">
        <pc:chgData name="WILSON, Bill (NHS NORFOLK AND WAVENEY ICB - 26A)" userId="S::bill.wilson@nhs.net::ff6bfd24-e7db-4b69-95bb-945eb3e9232e" providerId="AD" clId="Web-{4A96AEE9-4415-9C11-F34F-73236EFD84C9}" dt="2023-08-07T15:48:20.554" v="503" actId="20577"/>
        <pc:sldMkLst>
          <pc:docMk/>
          <pc:sldMk cId="415033497" sldId="270"/>
        </pc:sldMkLst>
        <pc:spChg chg="mod">
          <ac:chgData name="WILSON, Bill (NHS NORFOLK AND WAVENEY ICB - 26A)" userId="S::bill.wilson@nhs.net::ff6bfd24-e7db-4b69-95bb-945eb3e9232e" providerId="AD" clId="Web-{4A96AEE9-4415-9C11-F34F-73236EFD84C9}" dt="2023-08-07T15:48:20.554" v="503" actId="20577"/>
          <ac:spMkLst>
            <pc:docMk/>
            <pc:sldMk cId="415033497" sldId="270"/>
            <ac:spMk id="7" creationId="{8B86C62E-CFCB-405F-A5E2-EB6B8140F022}"/>
          </ac:spMkLst>
        </pc:spChg>
      </pc:sldChg>
    </pc:docChg>
  </pc:docChgLst>
  <pc:docChgLst>
    <pc:chgData name="HART, Catriona (NHS NORFOLK AND WAVENEY ICB - 26A)" userId="S::catriona.hart@nhs.net::b4e605a9-84db-404c-ae4e-4aba8247f454" providerId="AD" clId="Web-{BB4C35A4-830F-459E-A04B-DACD0E35A2AD}"/>
    <pc:docChg chg="modSld">
      <pc:chgData name="HART, Catriona (NHS NORFOLK AND WAVENEY ICB - 26A)" userId="S::catriona.hart@nhs.net::b4e605a9-84db-404c-ae4e-4aba8247f454" providerId="AD" clId="Web-{BB4C35A4-830F-459E-A04B-DACD0E35A2AD}" dt="2023-08-08T12:27:39.820" v="8" actId="20577"/>
      <pc:docMkLst>
        <pc:docMk/>
      </pc:docMkLst>
      <pc:sldChg chg="modSp">
        <pc:chgData name="HART, Catriona (NHS NORFOLK AND WAVENEY ICB - 26A)" userId="S::catriona.hart@nhs.net::b4e605a9-84db-404c-ae4e-4aba8247f454" providerId="AD" clId="Web-{BB4C35A4-830F-459E-A04B-DACD0E35A2AD}" dt="2023-08-08T12:21:21.290" v="1" actId="20577"/>
        <pc:sldMkLst>
          <pc:docMk/>
          <pc:sldMk cId="561892159" sldId="266"/>
        </pc:sldMkLst>
        <pc:spChg chg="mod">
          <ac:chgData name="HART, Catriona (NHS NORFOLK AND WAVENEY ICB - 26A)" userId="S::catriona.hart@nhs.net::b4e605a9-84db-404c-ae4e-4aba8247f454" providerId="AD" clId="Web-{BB4C35A4-830F-459E-A04B-DACD0E35A2AD}" dt="2023-08-08T12:21:21.290" v="1" actId="20577"/>
          <ac:spMkLst>
            <pc:docMk/>
            <pc:sldMk cId="561892159" sldId="266"/>
            <ac:spMk id="7" creationId="{7DF583F5-7283-409C-849F-97B55DF398EA}"/>
          </ac:spMkLst>
        </pc:spChg>
      </pc:sldChg>
      <pc:sldChg chg="modSp">
        <pc:chgData name="HART, Catriona (NHS NORFOLK AND WAVENEY ICB - 26A)" userId="S::catriona.hart@nhs.net::b4e605a9-84db-404c-ae4e-4aba8247f454" providerId="AD" clId="Web-{BB4C35A4-830F-459E-A04B-DACD0E35A2AD}" dt="2023-08-08T12:23:47.608" v="3" actId="20577"/>
        <pc:sldMkLst>
          <pc:docMk/>
          <pc:sldMk cId="2453729621" sldId="267"/>
        </pc:sldMkLst>
        <pc:spChg chg="mod">
          <ac:chgData name="HART, Catriona (NHS NORFOLK AND WAVENEY ICB - 26A)" userId="S::catriona.hart@nhs.net::b4e605a9-84db-404c-ae4e-4aba8247f454" providerId="AD" clId="Web-{BB4C35A4-830F-459E-A04B-DACD0E35A2AD}" dt="2023-08-08T12:23:47.608" v="3" actId="20577"/>
          <ac:spMkLst>
            <pc:docMk/>
            <pc:sldMk cId="2453729621" sldId="267"/>
            <ac:spMk id="7" creationId="{8B86C62E-CFCB-405F-A5E2-EB6B8140F022}"/>
          </ac:spMkLst>
        </pc:spChg>
      </pc:sldChg>
      <pc:sldChg chg="modSp">
        <pc:chgData name="HART, Catriona (NHS NORFOLK AND WAVENEY ICB - 26A)" userId="S::catriona.hart@nhs.net::b4e605a9-84db-404c-ae4e-4aba8247f454" providerId="AD" clId="Web-{BB4C35A4-830F-459E-A04B-DACD0E35A2AD}" dt="2023-08-08T12:26:33.396" v="6" actId="20577"/>
        <pc:sldMkLst>
          <pc:docMk/>
          <pc:sldMk cId="3911840882" sldId="268"/>
        </pc:sldMkLst>
        <pc:spChg chg="mod">
          <ac:chgData name="HART, Catriona (NHS NORFOLK AND WAVENEY ICB - 26A)" userId="S::catriona.hart@nhs.net::b4e605a9-84db-404c-ae4e-4aba8247f454" providerId="AD" clId="Web-{BB4C35A4-830F-459E-A04B-DACD0E35A2AD}" dt="2023-08-08T12:26:33.396" v="6" actId="20577"/>
          <ac:spMkLst>
            <pc:docMk/>
            <pc:sldMk cId="3911840882" sldId="268"/>
            <ac:spMk id="7" creationId="{8B86C62E-CFCB-405F-A5E2-EB6B8140F022}"/>
          </ac:spMkLst>
        </pc:spChg>
      </pc:sldChg>
      <pc:sldChg chg="modSp">
        <pc:chgData name="HART, Catriona (NHS NORFOLK AND WAVENEY ICB - 26A)" userId="S::catriona.hart@nhs.net::b4e605a9-84db-404c-ae4e-4aba8247f454" providerId="AD" clId="Web-{BB4C35A4-830F-459E-A04B-DACD0E35A2AD}" dt="2023-08-08T12:27:39.820" v="8" actId="20577"/>
        <pc:sldMkLst>
          <pc:docMk/>
          <pc:sldMk cId="553532201" sldId="269"/>
        </pc:sldMkLst>
        <pc:spChg chg="mod">
          <ac:chgData name="HART, Catriona (NHS NORFOLK AND WAVENEY ICB - 26A)" userId="S::catriona.hart@nhs.net::b4e605a9-84db-404c-ae4e-4aba8247f454" providerId="AD" clId="Web-{BB4C35A4-830F-459E-A04B-DACD0E35A2AD}" dt="2023-08-08T12:27:39.820" v="8" actId="20577"/>
          <ac:spMkLst>
            <pc:docMk/>
            <pc:sldMk cId="553532201" sldId="269"/>
            <ac:spMk id="7" creationId="{8B86C62E-CFCB-405F-A5E2-EB6B8140F022}"/>
          </ac:spMkLst>
        </pc:spChg>
      </pc:sldChg>
    </pc:docChg>
  </pc:docChgLst>
  <pc:docChgLst>
    <pc:chgData name="ANGEL, Tristan (NHS NORFOLK AND WAVENEY ICB - 26A)" userId="S::tristan.angel@nhs.net::a9ed7d8f-5df2-426c-8f73-bd10e14a89d6" providerId="AD" clId="Web-{56065F46-7DC1-27B2-B881-32307422295B}"/>
    <pc:docChg chg="mod modSld">
      <pc:chgData name="ANGEL, Tristan (NHS NORFOLK AND WAVENEY ICB - 26A)" userId="S::tristan.angel@nhs.net::a9ed7d8f-5df2-426c-8f73-bd10e14a89d6" providerId="AD" clId="Web-{56065F46-7DC1-27B2-B881-32307422295B}" dt="2023-08-07T15:44:10.565" v="179" actId="20577"/>
      <pc:docMkLst>
        <pc:docMk/>
      </pc:docMkLst>
      <pc:sldChg chg="modSp addCm">
        <pc:chgData name="ANGEL, Tristan (NHS NORFOLK AND WAVENEY ICB - 26A)" userId="S::tristan.angel@nhs.net::a9ed7d8f-5df2-426c-8f73-bd10e14a89d6" providerId="AD" clId="Web-{56065F46-7DC1-27B2-B881-32307422295B}" dt="2023-08-07T15:40:10.653" v="29" actId="20577"/>
        <pc:sldMkLst>
          <pc:docMk/>
          <pc:sldMk cId="2693289433" sldId="260"/>
        </pc:sldMkLst>
        <pc:spChg chg="mod">
          <ac:chgData name="ANGEL, Tristan (NHS NORFOLK AND WAVENEY ICB - 26A)" userId="S::tristan.angel@nhs.net::a9ed7d8f-5df2-426c-8f73-bd10e14a89d6" providerId="AD" clId="Web-{56065F46-7DC1-27B2-B881-32307422295B}" dt="2023-08-07T15:40:10.653" v="29" actId="20577"/>
          <ac:spMkLst>
            <pc:docMk/>
            <pc:sldMk cId="2693289433" sldId="260"/>
            <ac:spMk id="7" creationId="{7DF583F5-7283-409C-849F-97B55DF398EA}"/>
          </ac:spMkLst>
        </pc:spChg>
        <pc:extLst>
          <p:ext xmlns:p="http://schemas.openxmlformats.org/presentationml/2006/main" uri="{D6D511B9-2390-475A-947B-AFAB55BFBCF1}">
            <pc226:cmChg xmlns:pc226="http://schemas.microsoft.com/office/powerpoint/2022/06/main/command" chg="add">
              <pc226:chgData name="ANGEL, Tristan (NHS NORFOLK AND WAVENEY ICB - 26A)" userId="S::tristan.angel@nhs.net::a9ed7d8f-5df2-426c-8f73-bd10e14a89d6" providerId="AD" clId="Web-{56065F46-7DC1-27B2-B881-32307422295B}" dt="2023-08-07T15:39:58.731" v="28"/>
              <pc2:cmMkLst xmlns:pc2="http://schemas.microsoft.com/office/powerpoint/2019/9/main/command">
                <pc:docMk/>
                <pc:sldMk cId="2693289433" sldId="260"/>
                <pc2:cmMk id="{0A3DB561-D309-4521-BE4E-EA845BD30739}"/>
              </pc2:cmMkLst>
            </pc226:cmChg>
          </p:ext>
        </pc:extLst>
      </pc:sldChg>
      <pc:sldChg chg="modSp">
        <pc:chgData name="ANGEL, Tristan (NHS NORFOLK AND WAVENEY ICB - 26A)" userId="S::tristan.angel@nhs.net::a9ed7d8f-5df2-426c-8f73-bd10e14a89d6" providerId="AD" clId="Web-{56065F46-7DC1-27B2-B881-32307422295B}" dt="2023-08-07T15:43:28.642" v="152" actId="20577"/>
        <pc:sldMkLst>
          <pc:docMk/>
          <pc:sldMk cId="1676768585" sldId="262"/>
        </pc:sldMkLst>
        <pc:spChg chg="mod">
          <ac:chgData name="ANGEL, Tristan (NHS NORFOLK AND WAVENEY ICB - 26A)" userId="S::tristan.angel@nhs.net::a9ed7d8f-5df2-426c-8f73-bd10e14a89d6" providerId="AD" clId="Web-{56065F46-7DC1-27B2-B881-32307422295B}" dt="2023-08-07T15:43:28.642" v="152" actId="20577"/>
          <ac:spMkLst>
            <pc:docMk/>
            <pc:sldMk cId="1676768585" sldId="262"/>
            <ac:spMk id="7" creationId="{8B86C62E-CFCB-405F-A5E2-EB6B8140F022}"/>
          </ac:spMkLst>
        </pc:spChg>
      </pc:sldChg>
      <pc:sldChg chg="modSp">
        <pc:chgData name="ANGEL, Tristan (NHS NORFOLK AND WAVENEY ICB - 26A)" userId="S::tristan.angel@nhs.net::a9ed7d8f-5df2-426c-8f73-bd10e14a89d6" providerId="AD" clId="Web-{56065F46-7DC1-27B2-B881-32307422295B}" dt="2023-08-07T15:44:10.565" v="179" actId="20577"/>
        <pc:sldMkLst>
          <pc:docMk/>
          <pc:sldMk cId="3174827158" sldId="265"/>
        </pc:sldMkLst>
        <pc:spChg chg="mod">
          <ac:chgData name="ANGEL, Tristan (NHS NORFOLK AND WAVENEY ICB - 26A)" userId="S::tristan.angel@nhs.net::a9ed7d8f-5df2-426c-8f73-bd10e14a89d6" providerId="AD" clId="Web-{56065F46-7DC1-27B2-B881-32307422295B}" dt="2023-08-07T15:44:10.565" v="179" actId="20577"/>
          <ac:spMkLst>
            <pc:docMk/>
            <pc:sldMk cId="3174827158" sldId="265"/>
            <ac:spMk id="7" creationId="{7DF583F5-7283-409C-849F-97B55DF398EA}"/>
          </ac:spMkLst>
        </pc:spChg>
      </pc:sldChg>
      <pc:sldChg chg="modSp">
        <pc:chgData name="ANGEL, Tristan (NHS NORFOLK AND WAVENEY ICB - 26A)" userId="S::tristan.angel@nhs.net::a9ed7d8f-5df2-426c-8f73-bd10e14a89d6" providerId="AD" clId="Web-{56065F46-7DC1-27B2-B881-32307422295B}" dt="2023-08-07T15:42:46.985" v="126" actId="20577"/>
        <pc:sldMkLst>
          <pc:docMk/>
          <pc:sldMk cId="561892159" sldId="266"/>
        </pc:sldMkLst>
        <pc:spChg chg="mod">
          <ac:chgData name="ANGEL, Tristan (NHS NORFOLK AND WAVENEY ICB - 26A)" userId="S::tristan.angel@nhs.net::a9ed7d8f-5df2-426c-8f73-bd10e14a89d6" providerId="AD" clId="Web-{56065F46-7DC1-27B2-B881-32307422295B}" dt="2023-08-07T15:42:46.985" v="126" actId="20577"/>
          <ac:spMkLst>
            <pc:docMk/>
            <pc:sldMk cId="561892159" sldId="266"/>
            <ac:spMk id="7" creationId="{7DF583F5-7283-409C-849F-97B55DF398EA}"/>
          </ac:spMkLst>
        </pc:spChg>
      </pc:sldChg>
      <pc:sldChg chg="modSp">
        <pc:chgData name="ANGEL, Tristan (NHS NORFOLK AND WAVENEY ICB - 26A)" userId="S::tristan.angel@nhs.net::a9ed7d8f-5df2-426c-8f73-bd10e14a89d6" providerId="AD" clId="Web-{56065F46-7DC1-27B2-B881-32307422295B}" dt="2023-08-07T15:33:30.096" v="2" actId="20577"/>
        <pc:sldMkLst>
          <pc:docMk/>
          <pc:sldMk cId="3911840882" sldId="268"/>
        </pc:sldMkLst>
        <pc:spChg chg="mod">
          <ac:chgData name="ANGEL, Tristan (NHS NORFOLK AND WAVENEY ICB - 26A)" userId="S::tristan.angel@nhs.net::a9ed7d8f-5df2-426c-8f73-bd10e14a89d6" providerId="AD" clId="Web-{56065F46-7DC1-27B2-B881-32307422295B}" dt="2023-08-07T15:33:30.096" v="2" actId="20577"/>
          <ac:spMkLst>
            <pc:docMk/>
            <pc:sldMk cId="3911840882" sldId="268"/>
            <ac:spMk id="5" creationId="{67FEC350-C202-4D21-B44C-D7EDA75A4556}"/>
          </ac:spMkLst>
        </pc:spChg>
      </pc:sldChg>
      <pc:sldChg chg="modSp">
        <pc:chgData name="ANGEL, Tristan (NHS NORFOLK AND WAVENEY ICB - 26A)" userId="S::tristan.angel@nhs.net::a9ed7d8f-5df2-426c-8f73-bd10e14a89d6" providerId="AD" clId="Web-{56065F46-7DC1-27B2-B881-32307422295B}" dt="2023-08-07T15:37:07.711" v="22" actId="20577"/>
        <pc:sldMkLst>
          <pc:docMk/>
          <pc:sldMk cId="553532201" sldId="269"/>
        </pc:sldMkLst>
        <pc:spChg chg="mod">
          <ac:chgData name="ANGEL, Tristan (NHS NORFOLK AND WAVENEY ICB - 26A)" userId="S::tristan.angel@nhs.net::a9ed7d8f-5df2-426c-8f73-bd10e14a89d6" providerId="AD" clId="Web-{56065F46-7DC1-27B2-B881-32307422295B}" dt="2023-08-07T15:37:07.711" v="22" actId="20577"/>
          <ac:spMkLst>
            <pc:docMk/>
            <pc:sldMk cId="553532201" sldId="269"/>
            <ac:spMk id="7" creationId="{8B86C62E-CFCB-405F-A5E2-EB6B8140F022}"/>
          </ac:spMkLst>
        </pc:spChg>
      </pc:sldChg>
    </pc:docChg>
  </pc:docChgLst>
  <pc:docChgLst>
    <pc:chgData name="HART, Catriona (NHS NORFOLK AND WAVENEY ICB - 26A)" userId="S::catriona.hart@nhs.net::b4e605a9-84db-404c-ae4e-4aba8247f454" providerId="AD" clId="Web-{2B2BA225-6A3E-4381-A4E9-186DF6B69D6A}"/>
    <pc:docChg chg="mod">
      <pc:chgData name="HART, Catriona (NHS NORFOLK AND WAVENEY ICB - 26A)" userId="S::catriona.hart@nhs.net::b4e605a9-84db-404c-ae4e-4aba8247f454" providerId="AD" clId="Web-{2B2BA225-6A3E-4381-A4E9-186DF6B69D6A}" dt="2023-08-08T13:02:16.564" v="1"/>
      <pc:docMkLst>
        <pc:docMk/>
      </pc:docMkLst>
      <pc:sldChg chg="addCm">
        <pc:chgData name="HART, Catriona (NHS NORFOLK AND WAVENEY ICB - 26A)" userId="S::catriona.hart@nhs.net::b4e605a9-84db-404c-ae4e-4aba8247f454" providerId="AD" clId="Web-{2B2BA225-6A3E-4381-A4E9-186DF6B69D6A}" dt="2023-08-08T13:02:16.564" v="1"/>
        <pc:sldMkLst>
          <pc:docMk/>
          <pc:sldMk cId="561892159" sldId="266"/>
        </pc:sldMkLst>
        <pc:extLst>
          <p:ext xmlns:p="http://schemas.openxmlformats.org/presentationml/2006/main" uri="{D6D511B9-2390-475A-947B-AFAB55BFBCF1}">
            <pc226:cmChg xmlns:pc226="http://schemas.microsoft.com/office/powerpoint/2022/06/main/command" chg="add">
              <pc226:chgData name="HART, Catriona (NHS NORFOLK AND WAVENEY ICB - 26A)" userId="S::catriona.hart@nhs.net::b4e605a9-84db-404c-ae4e-4aba8247f454" providerId="AD" clId="Web-{2B2BA225-6A3E-4381-A4E9-186DF6B69D6A}" dt="2023-08-08T13:02:16.564" v="1"/>
              <pc2:cmMkLst xmlns:pc2="http://schemas.microsoft.com/office/powerpoint/2019/9/main/command">
                <pc:docMk/>
                <pc:sldMk cId="561892159" sldId="266"/>
                <pc2:cmMk id="{62545C5C-219C-4482-9090-68D8A68E358D}"/>
              </pc2:cmMkLst>
            </pc226:cmChg>
          </p:ext>
        </pc:extLst>
      </pc:sldChg>
    </pc:docChg>
  </pc:docChgLst>
  <pc:docChgLst>
    <pc:chgData name="Daniel Thompson" userId="91369d15-d8bf-427a-85fb-a690bfe5c427" providerId="ADAL" clId="{93DD3EC4-A6A0-4069-96E8-BC1F5245DF25}"/>
    <pc:docChg chg="custSel addSld delSld modSld">
      <pc:chgData name="Daniel Thompson" userId="91369d15-d8bf-427a-85fb-a690bfe5c427" providerId="ADAL" clId="{93DD3EC4-A6A0-4069-96E8-BC1F5245DF25}" dt="2023-08-16T09:04:24.357" v="768" actId="20577"/>
      <pc:docMkLst>
        <pc:docMk/>
      </pc:docMkLst>
      <pc:sldChg chg="modSp mod">
        <pc:chgData name="Daniel Thompson" userId="91369d15-d8bf-427a-85fb-a690bfe5c427" providerId="ADAL" clId="{93DD3EC4-A6A0-4069-96E8-BC1F5245DF25}" dt="2023-08-11T14:40:10.893" v="27" actId="20577"/>
        <pc:sldMkLst>
          <pc:docMk/>
          <pc:sldMk cId="648819056" sldId="256"/>
        </pc:sldMkLst>
        <pc:spChg chg="mod">
          <ac:chgData name="Daniel Thompson" userId="91369d15-d8bf-427a-85fb-a690bfe5c427" providerId="ADAL" clId="{93DD3EC4-A6A0-4069-96E8-BC1F5245DF25}" dt="2023-08-11T14:40:10.893" v="27" actId="20577"/>
          <ac:spMkLst>
            <pc:docMk/>
            <pc:sldMk cId="648819056" sldId="256"/>
            <ac:spMk id="2" creationId="{37FCE4AF-0550-49E0-9F7B-1D604CECB8B7}"/>
          </ac:spMkLst>
        </pc:spChg>
      </pc:sldChg>
      <pc:sldChg chg="modSp mod delCm modCm">
        <pc:chgData name="Daniel Thompson" userId="91369d15-d8bf-427a-85fb-a690bfe5c427" providerId="ADAL" clId="{93DD3EC4-A6A0-4069-96E8-BC1F5245DF25}" dt="2023-08-11T14:40:48.386" v="31"/>
        <pc:sldMkLst>
          <pc:docMk/>
          <pc:sldMk cId="2693289433" sldId="260"/>
        </pc:sldMkLst>
        <pc:spChg chg="mod">
          <ac:chgData name="Daniel Thompson" userId="91369d15-d8bf-427a-85fb-a690bfe5c427" providerId="ADAL" clId="{93DD3EC4-A6A0-4069-96E8-BC1F5245DF25}" dt="2023-08-11T14:40:42.895" v="29" actId="207"/>
          <ac:spMkLst>
            <pc:docMk/>
            <pc:sldMk cId="2693289433" sldId="260"/>
            <ac:spMk id="7" creationId="{7DF583F5-7283-409C-849F-97B55DF398EA}"/>
          </ac:spMkLst>
        </pc:spChg>
        <pc:extLst>
          <p:ext xmlns:p="http://schemas.openxmlformats.org/presentationml/2006/main" uri="{D6D511B9-2390-475A-947B-AFAB55BFBCF1}">
            <pc226:cmChg xmlns:pc226="http://schemas.microsoft.com/office/powerpoint/2022/06/main/command" chg="del mod">
              <pc226:chgData name="Daniel Thompson" userId="91369d15-d8bf-427a-85fb-a690bfe5c427" providerId="ADAL" clId="{93DD3EC4-A6A0-4069-96E8-BC1F5245DF25}" dt="2023-08-11T14:40:48.386" v="31"/>
              <pc2:cmMkLst xmlns:pc2="http://schemas.microsoft.com/office/powerpoint/2019/9/main/command">
                <pc:docMk/>
                <pc:sldMk cId="2693289433" sldId="260"/>
                <pc2:cmMk id="{0A3DB561-D309-4521-BE4E-EA845BD30739}"/>
              </pc2:cmMkLst>
            </pc226:cmChg>
          </p:ext>
        </pc:extLst>
      </pc:sldChg>
      <pc:sldChg chg="addSp delSp modSp mod">
        <pc:chgData name="Daniel Thompson" userId="91369d15-d8bf-427a-85fb-a690bfe5c427" providerId="ADAL" clId="{93DD3EC4-A6A0-4069-96E8-BC1F5245DF25}" dt="2023-08-16T09:04:24.357" v="768" actId="20577"/>
        <pc:sldMkLst>
          <pc:docMk/>
          <pc:sldMk cId="3174827158" sldId="265"/>
        </pc:sldMkLst>
        <pc:spChg chg="add del mod">
          <ac:chgData name="Daniel Thompson" userId="91369d15-d8bf-427a-85fb-a690bfe5c427" providerId="ADAL" clId="{93DD3EC4-A6A0-4069-96E8-BC1F5245DF25}" dt="2023-08-11T14:42:25.244" v="108" actId="478"/>
          <ac:spMkLst>
            <pc:docMk/>
            <pc:sldMk cId="3174827158" sldId="265"/>
            <ac:spMk id="3" creationId="{0459B1E6-E149-23F3-BB4F-6A8877D00B16}"/>
          </ac:spMkLst>
        </pc:spChg>
        <pc:spChg chg="mod">
          <ac:chgData name="Daniel Thompson" userId="91369d15-d8bf-427a-85fb-a690bfe5c427" providerId="ADAL" clId="{93DD3EC4-A6A0-4069-96E8-BC1F5245DF25}" dt="2023-08-16T09:04:24.357" v="768" actId="20577"/>
          <ac:spMkLst>
            <pc:docMk/>
            <pc:sldMk cId="3174827158" sldId="265"/>
            <ac:spMk id="7" creationId="{7DF583F5-7283-409C-849F-97B55DF398EA}"/>
          </ac:spMkLst>
        </pc:spChg>
      </pc:sldChg>
      <pc:sldChg chg="modSp del mod">
        <pc:chgData name="Daniel Thompson" userId="91369d15-d8bf-427a-85fb-a690bfe5c427" providerId="ADAL" clId="{93DD3EC4-A6A0-4069-96E8-BC1F5245DF25}" dt="2023-08-11T14:42:49.681" v="116" actId="47"/>
        <pc:sldMkLst>
          <pc:docMk/>
          <pc:sldMk cId="561892159" sldId="266"/>
        </pc:sldMkLst>
        <pc:spChg chg="mod">
          <ac:chgData name="Daniel Thompson" userId="91369d15-d8bf-427a-85fb-a690bfe5c427" providerId="ADAL" clId="{93DD3EC4-A6A0-4069-96E8-BC1F5245DF25}" dt="2023-08-11T14:41:39.690" v="103" actId="20577"/>
          <ac:spMkLst>
            <pc:docMk/>
            <pc:sldMk cId="561892159" sldId="266"/>
            <ac:spMk id="7" creationId="{7DF583F5-7283-409C-849F-97B55DF398EA}"/>
          </ac:spMkLst>
        </pc:spChg>
      </pc:sldChg>
      <pc:sldChg chg="modSp add mod">
        <pc:chgData name="Daniel Thompson" userId="91369d15-d8bf-427a-85fb-a690bfe5c427" providerId="ADAL" clId="{93DD3EC4-A6A0-4069-96E8-BC1F5245DF25}" dt="2023-08-11T14:47:30.444" v="767" actId="20577"/>
        <pc:sldMkLst>
          <pc:docMk/>
          <pc:sldMk cId="3298532247" sldId="272"/>
        </pc:sldMkLst>
        <pc:spChg chg="mod">
          <ac:chgData name="Daniel Thompson" userId="91369d15-d8bf-427a-85fb-a690bfe5c427" providerId="ADAL" clId="{93DD3EC4-A6A0-4069-96E8-BC1F5245DF25}" dt="2023-08-11T14:44:21.743" v="182" actId="5793"/>
          <ac:spMkLst>
            <pc:docMk/>
            <pc:sldMk cId="3298532247" sldId="272"/>
            <ac:spMk id="4" creationId="{98590638-4AA5-4534-AAF5-72DEA864A6B5}"/>
          </ac:spMkLst>
        </pc:spChg>
        <pc:spChg chg="mod">
          <ac:chgData name="Daniel Thompson" userId="91369d15-d8bf-427a-85fb-a690bfe5c427" providerId="ADAL" clId="{93DD3EC4-A6A0-4069-96E8-BC1F5245DF25}" dt="2023-08-11T14:47:30.444" v="767" actId="20577"/>
          <ac:spMkLst>
            <pc:docMk/>
            <pc:sldMk cId="3298532247" sldId="272"/>
            <ac:spMk id="7" creationId="{7DF583F5-7283-409C-849F-97B55DF398EA}"/>
          </ac:spMkLst>
        </pc:spChg>
      </pc:sldChg>
    </pc:docChg>
  </pc:docChgLst>
  <pc:docChgLst>
    <pc:chgData name="THOMPSON, Daniel (NHS NORFOLK AND WAVENEY ICB - 26A)" userId="91369d15-d8bf-427a-85fb-a690bfe5c427" providerId="ADAL" clId="{93DD3EC4-A6A0-4069-96E8-BC1F5245DF25}"/>
    <pc:docChg chg="custSel modSld">
      <pc:chgData name="THOMPSON, Daniel (NHS NORFOLK AND WAVENEY ICB - 26A)" userId="91369d15-d8bf-427a-85fb-a690bfe5c427" providerId="ADAL" clId="{93DD3EC4-A6A0-4069-96E8-BC1F5245DF25}" dt="2023-09-06T13:34:41.357" v="114" actId="27636"/>
      <pc:docMkLst>
        <pc:docMk/>
      </pc:docMkLst>
      <pc:sldChg chg="modSp mod">
        <pc:chgData name="THOMPSON, Daniel (NHS NORFOLK AND WAVENEY ICB - 26A)" userId="91369d15-d8bf-427a-85fb-a690bfe5c427" providerId="ADAL" clId="{93DD3EC4-A6A0-4069-96E8-BC1F5245DF25}" dt="2023-08-07T14:27:18.256" v="1" actId="33553"/>
        <pc:sldMkLst>
          <pc:docMk/>
          <pc:sldMk cId="648819056" sldId="256"/>
        </pc:sldMkLst>
        <pc:spChg chg="mod">
          <ac:chgData name="THOMPSON, Daniel (NHS NORFOLK AND WAVENEY ICB - 26A)" userId="91369d15-d8bf-427a-85fb-a690bfe5c427" providerId="ADAL" clId="{93DD3EC4-A6A0-4069-96E8-BC1F5245DF25}" dt="2023-08-07T14:27:18.256" v="1" actId="33553"/>
          <ac:spMkLst>
            <pc:docMk/>
            <pc:sldMk cId="648819056" sldId="256"/>
            <ac:spMk id="2" creationId="{37FCE4AF-0550-49E0-9F7B-1D604CECB8B7}"/>
          </ac:spMkLst>
        </pc:spChg>
      </pc:sldChg>
      <pc:sldChg chg="modSp mod modCm">
        <pc:chgData name="THOMPSON, Daniel (NHS NORFOLK AND WAVENEY ICB - 26A)" userId="91369d15-d8bf-427a-85fb-a690bfe5c427" providerId="ADAL" clId="{93DD3EC4-A6A0-4069-96E8-BC1F5245DF25}" dt="2023-08-08T12:14:17.776" v="108"/>
        <pc:sldMkLst>
          <pc:docMk/>
          <pc:sldMk cId="2693289433" sldId="260"/>
        </pc:sldMkLst>
        <pc:spChg chg="mod">
          <ac:chgData name="THOMPSON, Daniel (NHS NORFOLK AND WAVENEY ICB - 26A)" userId="91369d15-d8bf-427a-85fb-a690bfe5c427" providerId="ADAL" clId="{93DD3EC4-A6A0-4069-96E8-BC1F5245DF25}" dt="2023-08-07T14:27:11.193" v="0" actId="33553"/>
          <ac:spMkLst>
            <pc:docMk/>
            <pc:sldMk cId="2693289433" sldId="260"/>
            <ac:spMk id="4" creationId="{98590638-4AA5-4534-AAF5-72DEA864A6B5}"/>
          </ac:spMkLst>
        </pc:spChg>
        <pc:spChg chg="mod">
          <ac:chgData name="THOMPSON, Daniel (NHS NORFOLK AND WAVENEY ICB - 26A)" userId="91369d15-d8bf-427a-85fb-a690bfe5c427" providerId="ADAL" clId="{93DD3EC4-A6A0-4069-96E8-BC1F5245DF25}" dt="2023-08-07T14:34:32.461" v="107" actId="14100"/>
          <ac:spMkLst>
            <pc:docMk/>
            <pc:sldMk cId="2693289433" sldId="260"/>
            <ac:spMk id="7" creationId="{7DF583F5-7283-409C-849F-97B55DF398EA}"/>
          </ac:spMkLst>
        </pc:spChg>
        <pc:extLst>
          <p:ext xmlns:p="http://schemas.openxmlformats.org/presentationml/2006/main" uri="{D6D511B9-2390-475A-947B-AFAB55BFBCF1}">
            <pc226:cmChg xmlns:pc226="http://schemas.microsoft.com/office/powerpoint/2022/06/main/command" chg="">
              <pc226:chgData name="THOMPSON, Daniel (NHS NORFOLK AND WAVENEY ICB - 26A)" userId="91369d15-d8bf-427a-85fb-a690bfe5c427" providerId="ADAL" clId="{93DD3EC4-A6A0-4069-96E8-BC1F5245DF25}" dt="2023-08-08T12:14:17.776" v="108"/>
              <pc2:cmMkLst xmlns:pc2="http://schemas.microsoft.com/office/powerpoint/2019/9/main/command">
                <pc:docMk/>
                <pc:sldMk cId="2693289433" sldId="260"/>
                <pc2:cmMk id="{0A3DB561-D309-4521-BE4E-EA845BD30739}"/>
              </pc2:cmMkLst>
              <pc226:cmRplyChg chg="add">
                <pc226:chgData name="THOMPSON, Daniel (NHS NORFOLK AND WAVENEY ICB - 26A)" userId="91369d15-d8bf-427a-85fb-a690bfe5c427" providerId="ADAL" clId="{93DD3EC4-A6A0-4069-96E8-BC1F5245DF25}" dt="2023-08-08T12:14:17.776" v="108"/>
                <pc2:cmRplyMkLst xmlns:pc2="http://schemas.microsoft.com/office/powerpoint/2019/9/main/command">
                  <pc:docMk/>
                  <pc:sldMk cId="2693289433" sldId="260"/>
                  <pc2:cmMk id="{0A3DB561-D309-4521-BE4E-EA845BD30739}"/>
                  <pc2:cmRplyMk id="{0E25F6C5-B27B-4B2D-B991-6A316267F2FA}"/>
                </pc2:cmRplyMkLst>
              </pc226:cmRplyChg>
            </pc226:cmChg>
          </p:ext>
        </pc:extLst>
      </pc:sldChg>
      <pc:sldChg chg="modSp mod">
        <pc:chgData name="THOMPSON, Daniel (NHS NORFOLK AND WAVENEY ICB - 26A)" userId="91369d15-d8bf-427a-85fb-a690bfe5c427" providerId="ADAL" clId="{93DD3EC4-A6A0-4069-96E8-BC1F5245DF25}" dt="2023-08-07T14:28:26.791" v="29" actId="20577"/>
        <pc:sldMkLst>
          <pc:docMk/>
          <pc:sldMk cId="1676768585" sldId="262"/>
        </pc:sldMkLst>
        <pc:spChg chg="mod">
          <ac:chgData name="THOMPSON, Daniel (NHS NORFOLK AND WAVENEY ICB - 26A)" userId="91369d15-d8bf-427a-85fb-a690bfe5c427" providerId="ADAL" clId="{93DD3EC4-A6A0-4069-96E8-BC1F5245DF25}" dt="2023-08-07T14:27:52.670" v="4" actId="33553"/>
          <ac:spMkLst>
            <pc:docMk/>
            <pc:sldMk cId="1676768585" sldId="262"/>
            <ac:spMk id="5" creationId="{67FEC350-C202-4D21-B44C-D7EDA75A4556}"/>
          </ac:spMkLst>
        </pc:spChg>
        <pc:spChg chg="mod">
          <ac:chgData name="THOMPSON, Daniel (NHS NORFOLK AND WAVENEY ICB - 26A)" userId="91369d15-d8bf-427a-85fb-a690bfe5c427" providerId="ADAL" clId="{93DD3EC4-A6A0-4069-96E8-BC1F5245DF25}" dt="2023-08-07T14:28:26.791" v="29" actId="20577"/>
          <ac:spMkLst>
            <pc:docMk/>
            <pc:sldMk cId="1676768585" sldId="262"/>
            <ac:spMk id="7" creationId="{8B86C62E-CFCB-405F-A5E2-EB6B8140F022}"/>
          </ac:spMkLst>
        </pc:spChg>
      </pc:sldChg>
      <pc:sldChg chg="modSp mod">
        <pc:chgData name="THOMPSON, Daniel (NHS NORFOLK AND WAVENEY ICB - 26A)" userId="91369d15-d8bf-427a-85fb-a690bfe5c427" providerId="ADAL" clId="{93DD3EC4-A6A0-4069-96E8-BC1F5245DF25}" dt="2023-08-07T14:29:03.376" v="53" actId="20577"/>
        <pc:sldMkLst>
          <pc:docMk/>
          <pc:sldMk cId="3033404654" sldId="264"/>
        </pc:sldMkLst>
        <pc:spChg chg="mod">
          <ac:chgData name="THOMPSON, Daniel (NHS NORFOLK AND WAVENEY ICB - 26A)" userId="91369d15-d8bf-427a-85fb-a690bfe5c427" providerId="ADAL" clId="{93DD3EC4-A6A0-4069-96E8-BC1F5245DF25}" dt="2023-08-07T14:29:03.376" v="53" actId="20577"/>
          <ac:spMkLst>
            <pc:docMk/>
            <pc:sldMk cId="3033404654" sldId="264"/>
            <ac:spMk id="4" creationId="{98590638-4AA5-4534-AAF5-72DEA864A6B5}"/>
          </ac:spMkLst>
        </pc:spChg>
      </pc:sldChg>
      <pc:sldChg chg="modSp mod">
        <pc:chgData name="THOMPSON, Daniel (NHS NORFOLK AND WAVENEY ICB - 26A)" userId="91369d15-d8bf-427a-85fb-a690bfe5c427" providerId="ADAL" clId="{93DD3EC4-A6A0-4069-96E8-BC1F5245DF25}" dt="2023-08-07T14:34:16.777" v="106" actId="14100"/>
        <pc:sldMkLst>
          <pc:docMk/>
          <pc:sldMk cId="3174827158" sldId="265"/>
        </pc:sldMkLst>
        <pc:spChg chg="mod">
          <ac:chgData name="THOMPSON, Daniel (NHS NORFOLK AND WAVENEY ICB - 26A)" userId="91369d15-d8bf-427a-85fb-a690bfe5c427" providerId="ADAL" clId="{93DD3EC4-A6A0-4069-96E8-BC1F5245DF25}" dt="2023-08-07T14:27:39.886" v="2" actId="33553"/>
          <ac:spMkLst>
            <pc:docMk/>
            <pc:sldMk cId="3174827158" sldId="265"/>
            <ac:spMk id="4" creationId="{98590638-4AA5-4534-AAF5-72DEA864A6B5}"/>
          </ac:spMkLst>
        </pc:spChg>
        <pc:spChg chg="mod">
          <ac:chgData name="THOMPSON, Daniel (NHS NORFOLK AND WAVENEY ICB - 26A)" userId="91369d15-d8bf-427a-85fb-a690bfe5c427" providerId="ADAL" clId="{93DD3EC4-A6A0-4069-96E8-BC1F5245DF25}" dt="2023-08-07T14:34:16.777" v="106" actId="14100"/>
          <ac:spMkLst>
            <pc:docMk/>
            <pc:sldMk cId="3174827158" sldId="265"/>
            <ac:spMk id="7" creationId="{7DF583F5-7283-409C-849F-97B55DF398EA}"/>
          </ac:spMkLst>
        </pc:spChg>
      </pc:sldChg>
      <pc:sldChg chg="modSp mod">
        <pc:chgData name="THOMPSON, Daniel (NHS NORFOLK AND WAVENEY ICB - 26A)" userId="91369d15-d8bf-427a-85fb-a690bfe5c427" providerId="ADAL" clId="{93DD3EC4-A6A0-4069-96E8-BC1F5245DF25}" dt="2023-08-07T14:27:46.017" v="3" actId="33553"/>
        <pc:sldMkLst>
          <pc:docMk/>
          <pc:sldMk cId="561892159" sldId="266"/>
        </pc:sldMkLst>
        <pc:spChg chg="mod">
          <ac:chgData name="THOMPSON, Daniel (NHS NORFOLK AND WAVENEY ICB - 26A)" userId="91369d15-d8bf-427a-85fb-a690bfe5c427" providerId="ADAL" clId="{93DD3EC4-A6A0-4069-96E8-BC1F5245DF25}" dt="2023-08-07T14:27:46.017" v="3" actId="33553"/>
          <ac:spMkLst>
            <pc:docMk/>
            <pc:sldMk cId="561892159" sldId="266"/>
            <ac:spMk id="4" creationId="{98590638-4AA5-4534-AAF5-72DEA864A6B5}"/>
          </ac:spMkLst>
        </pc:spChg>
      </pc:sldChg>
      <pc:sldChg chg="addSp modSp mod">
        <pc:chgData name="THOMPSON, Daniel (NHS NORFOLK AND WAVENEY ICB - 26A)" userId="91369d15-d8bf-427a-85fb-a690bfe5c427" providerId="ADAL" clId="{93DD3EC4-A6A0-4069-96E8-BC1F5245DF25}" dt="2023-08-07T14:30:59.942" v="96" actId="1076"/>
        <pc:sldMkLst>
          <pc:docMk/>
          <pc:sldMk cId="2453729621" sldId="267"/>
        </pc:sldMkLst>
        <pc:spChg chg="add mod">
          <ac:chgData name="THOMPSON, Daniel (NHS NORFOLK AND WAVENEY ICB - 26A)" userId="91369d15-d8bf-427a-85fb-a690bfe5c427" providerId="ADAL" clId="{93DD3EC4-A6A0-4069-96E8-BC1F5245DF25}" dt="2023-08-07T14:30:59.942" v="96" actId="1076"/>
          <ac:spMkLst>
            <pc:docMk/>
            <pc:sldMk cId="2453729621" sldId="267"/>
            <ac:spMk id="2" creationId="{2254EA25-4866-FC90-7DFE-36BABF05CDEC}"/>
          </ac:spMkLst>
        </pc:spChg>
        <pc:spChg chg="mod">
          <ac:chgData name="THOMPSON, Daniel (NHS NORFOLK AND WAVENEY ICB - 26A)" userId="91369d15-d8bf-427a-85fb-a690bfe5c427" providerId="ADAL" clId="{93DD3EC4-A6A0-4069-96E8-BC1F5245DF25}" dt="2023-08-07T14:29:58.542" v="86" actId="20577"/>
          <ac:spMkLst>
            <pc:docMk/>
            <pc:sldMk cId="2453729621" sldId="267"/>
            <ac:spMk id="5" creationId="{67FEC350-C202-4D21-B44C-D7EDA75A4556}"/>
          </ac:spMkLst>
        </pc:spChg>
        <pc:spChg chg="mod">
          <ac:chgData name="THOMPSON, Daniel (NHS NORFOLK AND WAVENEY ICB - 26A)" userId="91369d15-d8bf-427a-85fb-a690bfe5c427" providerId="ADAL" clId="{93DD3EC4-A6A0-4069-96E8-BC1F5245DF25}" dt="2023-08-07T14:29:29.976" v="54" actId="14100"/>
          <ac:spMkLst>
            <pc:docMk/>
            <pc:sldMk cId="2453729621" sldId="267"/>
            <ac:spMk id="7" creationId="{8B86C62E-CFCB-405F-A5E2-EB6B8140F022}"/>
          </ac:spMkLst>
        </pc:spChg>
      </pc:sldChg>
      <pc:sldChg chg="addSp delSp modSp mod">
        <pc:chgData name="THOMPSON, Daniel (NHS NORFOLK AND WAVENEY ICB - 26A)" userId="91369d15-d8bf-427a-85fb-a690bfe5c427" providerId="ADAL" clId="{93DD3EC4-A6A0-4069-96E8-BC1F5245DF25}" dt="2023-08-07T14:31:33.217" v="102" actId="14100"/>
        <pc:sldMkLst>
          <pc:docMk/>
          <pc:sldMk cId="3911840882" sldId="268"/>
        </pc:sldMkLst>
        <pc:spChg chg="add del mod">
          <ac:chgData name="THOMPSON, Daniel (NHS NORFOLK AND WAVENEY ICB - 26A)" userId="91369d15-d8bf-427a-85fb-a690bfe5c427" providerId="ADAL" clId="{93DD3EC4-A6A0-4069-96E8-BC1F5245DF25}" dt="2023-08-07T14:31:07.713" v="98" actId="478"/>
          <ac:spMkLst>
            <pc:docMk/>
            <pc:sldMk cId="3911840882" sldId="268"/>
            <ac:spMk id="2" creationId="{4DBC89F5-63A2-3A9B-B369-346A9F8F956C}"/>
          </ac:spMkLst>
        </pc:spChg>
        <pc:spChg chg="add mod">
          <ac:chgData name="THOMPSON, Daniel (NHS NORFOLK AND WAVENEY ICB - 26A)" userId="91369d15-d8bf-427a-85fb-a690bfe5c427" providerId="ADAL" clId="{93DD3EC4-A6A0-4069-96E8-BC1F5245DF25}" dt="2023-08-07T14:31:08.128" v="99"/>
          <ac:spMkLst>
            <pc:docMk/>
            <pc:sldMk cId="3911840882" sldId="268"/>
            <ac:spMk id="3" creationId="{62668690-8072-AC89-958E-DFBFF39484F9}"/>
          </ac:spMkLst>
        </pc:spChg>
        <pc:spChg chg="mod">
          <ac:chgData name="THOMPSON, Daniel (NHS NORFOLK AND WAVENEY ICB - 26A)" userId="91369d15-d8bf-427a-85fb-a690bfe5c427" providerId="ADAL" clId="{93DD3EC4-A6A0-4069-96E8-BC1F5245DF25}" dt="2023-08-07T14:31:33.217" v="102" actId="14100"/>
          <ac:spMkLst>
            <pc:docMk/>
            <pc:sldMk cId="3911840882" sldId="268"/>
            <ac:spMk id="5" creationId="{67FEC350-C202-4D21-B44C-D7EDA75A4556}"/>
          </ac:spMkLst>
        </pc:spChg>
      </pc:sldChg>
      <pc:sldChg chg="modSp mod">
        <pc:chgData name="THOMPSON, Daniel (NHS NORFOLK AND WAVENEY ICB - 26A)" userId="91369d15-d8bf-427a-85fb-a690bfe5c427" providerId="ADAL" clId="{93DD3EC4-A6A0-4069-96E8-BC1F5245DF25}" dt="2023-08-07T14:28:40.560" v="30" actId="33553"/>
        <pc:sldMkLst>
          <pc:docMk/>
          <pc:sldMk cId="553532201" sldId="269"/>
        </pc:sldMkLst>
        <pc:spChg chg="mod">
          <ac:chgData name="THOMPSON, Daniel (NHS NORFOLK AND WAVENEY ICB - 26A)" userId="91369d15-d8bf-427a-85fb-a690bfe5c427" providerId="ADAL" clId="{93DD3EC4-A6A0-4069-96E8-BC1F5245DF25}" dt="2023-08-07T14:28:40.560" v="30" actId="33553"/>
          <ac:spMkLst>
            <pc:docMk/>
            <pc:sldMk cId="553532201" sldId="269"/>
            <ac:spMk id="5" creationId="{67FEC350-C202-4D21-B44C-D7EDA75A4556}"/>
          </ac:spMkLst>
        </pc:spChg>
      </pc:sldChg>
      <pc:sldChg chg="modSp mod">
        <pc:chgData name="THOMPSON, Daniel (NHS NORFOLK AND WAVENEY ICB - 26A)" userId="91369d15-d8bf-427a-85fb-a690bfe5c427" providerId="ADAL" clId="{93DD3EC4-A6A0-4069-96E8-BC1F5245DF25}" dt="2023-09-06T13:34:41.357" v="114" actId="27636"/>
        <pc:sldMkLst>
          <pc:docMk/>
          <pc:sldMk cId="415033497" sldId="270"/>
        </pc:sldMkLst>
        <pc:spChg chg="mod">
          <ac:chgData name="THOMPSON, Daniel (NHS NORFOLK AND WAVENEY ICB - 26A)" userId="91369d15-d8bf-427a-85fb-a690bfe5c427" providerId="ADAL" clId="{93DD3EC4-A6A0-4069-96E8-BC1F5245DF25}" dt="2023-08-07T14:28:46.342" v="31" actId="33553"/>
          <ac:spMkLst>
            <pc:docMk/>
            <pc:sldMk cId="415033497" sldId="270"/>
            <ac:spMk id="5" creationId="{67FEC350-C202-4D21-B44C-D7EDA75A4556}"/>
          </ac:spMkLst>
        </pc:spChg>
        <pc:spChg chg="mod">
          <ac:chgData name="THOMPSON, Daniel (NHS NORFOLK AND WAVENEY ICB - 26A)" userId="91369d15-d8bf-427a-85fb-a690bfe5c427" providerId="ADAL" clId="{93DD3EC4-A6A0-4069-96E8-BC1F5245DF25}" dt="2023-09-06T13:34:41.357" v="114" actId="27636"/>
          <ac:spMkLst>
            <pc:docMk/>
            <pc:sldMk cId="415033497" sldId="270"/>
            <ac:spMk id="7" creationId="{8B86C62E-CFCB-405F-A5E2-EB6B8140F022}"/>
          </ac:spMkLst>
        </pc:spChg>
      </pc:sldChg>
      <pc:sldChg chg="modSp mod">
        <pc:chgData name="THOMPSON, Daniel (NHS NORFOLK AND WAVENEY ICB - 26A)" userId="91369d15-d8bf-427a-85fb-a690bfe5c427" providerId="ADAL" clId="{93DD3EC4-A6A0-4069-96E8-BC1F5245DF25}" dt="2023-08-07T14:28:50.783" v="32" actId="33553"/>
        <pc:sldMkLst>
          <pc:docMk/>
          <pc:sldMk cId="3540245320" sldId="271"/>
        </pc:sldMkLst>
        <pc:spChg chg="mod">
          <ac:chgData name="THOMPSON, Daniel (NHS NORFOLK AND WAVENEY ICB - 26A)" userId="91369d15-d8bf-427a-85fb-a690bfe5c427" providerId="ADAL" clId="{93DD3EC4-A6A0-4069-96E8-BC1F5245DF25}" dt="2023-08-07T14:28:50.783" v="32" actId="33553"/>
          <ac:spMkLst>
            <pc:docMk/>
            <pc:sldMk cId="3540245320" sldId="271"/>
            <ac:spMk id="5" creationId="{67FEC350-C202-4D21-B44C-D7EDA75A4556}"/>
          </ac:spMkLst>
        </pc:spChg>
      </pc:sld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Intr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6" descr="Text&#10;&#10;Description automatically generated">
            <a:extLst>
              <a:ext uri="{FF2B5EF4-FFF2-40B4-BE49-F238E27FC236}">
                <a16:creationId xmlns:a16="http://schemas.microsoft.com/office/drawing/2014/main" id="{93658FD9-23C6-4E98-87CB-A377C9B3015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299200" y="692"/>
            <a:ext cx="5892800" cy="1919158"/>
          </a:xfrm>
          <a:prstGeom prst="rect">
            <a:avLst/>
          </a:prstGeom>
        </p:spPr>
      </p:pic>
      <p:sp>
        <p:nvSpPr>
          <p:cNvPr id="11" name="Text Placeholder 10">
            <a:extLst>
              <a:ext uri="{FF2B5EF4-FFF2-40B4-BE49-F238E27FC236}">
                <a16:creationId xmlns:a16="http://schemas.microsoft.com/office/drawing/2014/main" id="{F12BC381-67BA-4732-8EB2-2729802D4CA7}"/>
              </a:ext>
            </a:extLst>
          </p:cNvPr>
          <p:cNvSpPr>
            <a:spLocks noGrp="1"/>
          </p:cNvSpPr>
          <p:nvPr>
            <p:ph type="body" sz="quarter" idx="10" hasCustomPrompt="1"/>
          </p:nvPr>
        </p:nvSpPr>
        <p:spPr>
          <a:xfrm>
            <a:off x="1076326" y="1698625"/>
            <a:ext cx="6191250" cy="2862263"/>
          </a:xfrm>
        </p:spPr>
        <p:txBody>
          <a:bodyPr/>
          <a:lstStyle>
            <a:lvl1pPr marL="0" indent="0">
              <a:buNone/>
              <a:defRPr sz="5400" b="1">
                <a:solidFill>
                  <a:srgbClr val="0E0661"/>
                </a:solidFill>
                <a:latin typeface="Arial" panose="020B0604020202020204" pitchFamily="34" charset="0"/>
                <a:cs typeface="Arial" panose="020B0604020202020204" pitchFamily="34" charset="0"/>
              </a:defRPr>
            </a:lvl1pPr>
          </a:lstStyle>
          <a:p>
            <a:pPr lvl="0"/>
            <a:r>
              <a:rPr lang="en-US"/>
              <a:t>Example PowerPoint </a:t>
            </a:r>
            <a:r>
              <a:rPr lang="en-US" err="1"/>
              <a:t>Presentaion</a:t>
            </a:r>
            <a:r>
              <a:rPr lang="en-US"/>
              <a:t> Title</a:t>
            </a:r>
          </a:p>
        </p:txBody>
      </p:sp>
      <p:sp>
        <p:nvSpPr>
          <p:cNvPr id="13" name="Text Placeholder 12">
            <a:extLst>
              <a:ext uri="{FF2B5EF4-FFF2-40B4-BE49-F238E27FC236}">
                <a16:creationId xmlns:a16="http://schemas.microsoft.com/office/drawing/2014/main" id="{5370B790-984D-444A-A6AC-798FFC353534}"/>
              </a:ext>
            </a:extLst>
          </p:cNvPr>
          <p:cNvSpPr>
            <a:spLocks noGrp="1"/>
          </p:cNvSpPr>
          <p:nvPr>
            <p:ph type="body" sz="quarter" idx="11" hasCustomPrompt="1"/>
          </p:nvPr>
        </p:nvSpPr>
        <p:spPr>
          <a:xfrm>
            <a:off x="1076325" y="4791075"/>
            <a:ext cx="6191250" cy="466725"/>
          </a:xfrm>
        </p:spPr>
        <p:txBody>
          <a:bodyPr>
            <a:normAutofit/>
          </a:bodyPr>
          <a:lstStyle>
            <a:lvl1pPr marL="0" indent="0">
              <a:buNone/>
              <a:defRPr sz="1800">
                <a:solidFill>
                  <a:srgbClr val="0E0661"/>
                </a:solidFill>
                <a:latin typeface="Arial" panose="020B0604020202020204" pitchFamily="34" charset="0"/>
                <a:cs typeface="Arial" panose="020B0604020202020204" pitchFamily="34" charset="0"/>
              </a:defRPr>
            </a:lvl1pPr>
          </a:lstStyle>
          <a:p>
            <a:pPr lvl="0"/>
            <a:r>
              <a:rPr lang="en-US"/>
              <a:t>By the Norfolk and Waveney Integrated Care System (ICS)</a:t>
            </a:r>
          </a:p>
        </p:txBody>
      </p:sp>
    </p:spTree>
    <p:extLst>
      <p:ext uri="{BB962C8B-B14F-4D97-AF65-F5344CB8AC3E}">
        <p14:creationId xmlns:p14="http://schemas.microsoft.com/office/powerpoint/2010/main" val="2358624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03514-3912-4DBA-8371-1FED8DEC944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CCCBACB-21F8-4E72-A9AA-42D9CCB01DE6}"/>
              </a:ext>
            </a:extLst>
          </p:cNvPr>
          <p:cNvSpPr>
            <a:spLocks noGrp="1"/>
          </p:cNvSpPr>
          <p:nvPr>
            <p:ph type="dt" sz="half" idx="10"/>
          </p:nvPr>
        </p:nvSpPr>
        <p:spPr/>
        <p:txBody>
          <a:bodyPr/>
          <a:lstStyle/>
          <a:p>
            <a:fld id="{2B81A4F1-6682-4911-9871-E444B08E985E}" type="datetimeFigureOut">
              <a:rPr lang="en-GB" smtClean="0"/>
              <a:t>23/08/2023</a:t>
            </a:fld>
            <a:endParaRPr lang="en-GB"/>
          </a:p>
        </p:txBody>
      </p:sp>
      <p:sp>
        <p:nvSpPr>
          <p:cNvPr id="4" name="Footer Placeholder 3">
            <a:extLst>
              <a:ext uri="{FF2B5EF4-FFF2-40B4-BE49-F238E27FC236}">
                <a16:creationId xmlns:a16="http://schemas.microsoft.com/office/drawing/2014/main" id="{5BB01959-2A53-49C6-B748-14542D6E187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BC26067-CE08-4F74-B0C2-79EACAFDE6A0}"/>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3398846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D9B55D-8F05-4AC6-B797-93F361208606}"/>
              </a:ext>
            </a:extLst>
          </p:cNvPr>
          <p:cNvSpPr>
            <a:spLocks noGrp="1"/>
          </p:cNvSpPr>
          <p:nvPr>
            <p:ph type="dt" sz="half" idx="10"/>
          </p:nvPr>
        </p:nvSpPr>
        <p:spPr/>
        <p:txBody>
          <a:bodyPr/>
          <a:lstStyle/>
          <a:p>
            <a:fld id="{2B81A4F1-6682-4911-9871-E444B08E985E}" type="datetimeFigureOut">
              <a:rPr lang="en-GB" smtClean="0"/>
              <a:t>23/08/2023</a:t>
            </a:fld>
            <a:endParaRPr lang="en-GB"/>
          </a:p>
        </p:txBody>
      </p:sp>
      <p:sp>
        <p:nvSpPr>
          <p:cNvPr id="3" name="Footer Placeholder 2">
            <a:extLst>
              <a:ext uri="{FF2B5EF4-FFF2-40B4-BE49-F238E27FC236}">
                <a16:creationId xmlns:a16="http://schemas.microsoft.com/office/drawing/2014/main" id="{DDF46C40-8948-4276-AA62-1E46196D3D0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00960F1-536B-4BB0-9DF6-146C1E5C99F0}"/>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16421228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15C15-CDD5-4C5B-9FF2-EE87E9FEDEB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4824B8C-10F3-415D-92FB-ACCB5B4D7C5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459A904-92D7-4448-BC95-D19E0D4188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074ED9-7FE5-4988-B0AF-E96F260A7233}"/>
              </a:ext>
            </a:extLst>
          </p:cNvPr>
          <p:cNvSpPr>
            <a:spLocks noGrp="1"/>
          </p:cNvSpPr>
          <p:nvPr>
            <p:ph type="dt" sz="half" idx="10"/>
          </p:nvPr>
        </p:nvSpPr>
        <p:spPr/>
        <p:txBody>
          <a:bodyPr/>
          <a:lstStyle/>
          <a:p>
            <a:fld id="{2B81A4F1-6682-4911-9871-E444B08E985E}" type="datetimeFigureOut">
              <a:rPr lang="en-GB" smtClean="0"/>
              <a:t>23/08/2023</a:t>
            </a:fld>
            <a:endParaRPr lang="en-GB"/>
          </a:p>
        </p:txBody>
      </p:sp>
      <p:sp>
        <p:nvSpPr>
          <p:cNvPr id="6" name="Footer Placeholder 5">
            <a:extLst>
              <a:ext uri="{FF2B5EF4-FFF2-40B4-BE49-F238E27FC236}">
                <a16:creationId xmlns:a16="http://schemas.microsoft.com/office/drawing/2014/main" id="{30170A73-ED97-41A6-8472-30667998641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1E122C2-C843-4C3A-99C6-CAFA9C75BBA5}"/>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18874127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1D24-5F42-4BE8-8E27-2F84F890AD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C9E36BD-386B-4F2E-8880-EC72319BA1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E1A52AB-8956-4A9B-BE03-BA70616667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EE3EF2E-01EF-4105-8330-6C0F0183AD8A}"/>
              </a:ext>
            </a:extLst>
          </p:cNvPr>
          <p:cNvSpPr>
            <a:spLocks noGrp="1"/>
          </p:cNvSpPr>
          <p:nvPr>
            <p:ph type="dt" sz="half" idx="10"/>
          </p:nvPr>
        </p:nvSpPr>
        <p:spPr/>
        <p:txBody>
          <a:bodyPr/>
          <a:lstStyle/>
          <a:p>
            <a:fld id="{2B81A4F1-6682-4911-9871-E444B08E985E}" type="datetimeFigureOut">
              <a:rPr lang="en-GB" smtClean="0"/>
              <a:t>23/08/2023</a:t>
            </a:fld>
            <a:endParaRPr lang="en-GB"/>
          </a:p>
        </p:txBody>
      </p:sp>
      <p:sp>
        <p:nvSpPr>
          <p:cNvPr id="6" name="Footer Placeholder 5">
            <a:extLst>
              <a:ext uri="{FF2B5EF4-FFF2-40B4-BE49-F238E27FC236}">
                <a16:creationId xmlns:a16="http://schemas.microsoft.com/office/drawing/2014/main" id="{725DC696-B2D4-4208-A164-AC588E6C6E8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51F4915-25A9-4F36-9489-C0C6604AA079}"/>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6345840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204188-AF8D-4F01-8013-D2E478D27EF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B202DE3-5A26-4640-BD19-86BBF4D52A8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4FC2594-6783-4912-8CB0-E830243F0918}"/>
              </a:ext>
            </a:extLst>
          </p:cNvPr>
          <p:cNvSpPr>
            <a:spLocks noGrp="1"/>
          </p:cNvSpPr>
          <p:nvPr>
            <p:ph type="dt" sz="half" idx="10"/>
          </p:nvPr>
        </p:nvSpPr>
        <p:spPr/>
        <p:txBody>
          <a:bodyPr/>
          <a:lstStyle/>
          <a:p>
            <a:fld id="{2B81A4F1-6682-4911-9871-E444B08E985E}" type="datetimeFigureOut">
              <a:rPr lang="en-GB" smtClean="0"/>
              <a:t>23/08/2023</a:t>
            </a:fld>
            <a:endParaRPr lang="en-GB"/>
          </a:p>
        </p:txBody>
      </p:sp>
      <p:sp>
        <p:nvSpPr>
          <p:cNvPr id="5" name="Footer Placeholder 4">
            <a:extLst>
              <a:ext uri="{FF2B5EF4-FFF2-40B4-BE49-F238E27FC236}">
                <a16:creationId xmlns:a16="http://schemas.microsoft.com/office/drawing/2014/main" id="{8A91E576-AD77-4BEA-BBFC-B559B11DD5A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CD79CB6-F3D9-4A17-A7A9-8F6A898F6CC6}"/>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712125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8193995-DE89-42F2-868F-21C8F5E6F8F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FE26024-452D-4474-A45C-1E1D1D4F8CC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8006BF2-6944-4736-91CB-0EB4A89A47A6}"/>
              </a:ext>
            </a:extLst>
          </p:cNvPr>
          <p:cNvSpPr>
            <a:spLocks noGrp="1"/>
          </p:cNvSpPr>
          <p:nvPr>
            <p:ph type="dt" sz="half" idx="10"/>
          </p:nvPr>
        </p:nvSpPr>
        <p:spPr/>
        <p:txBody>
          <a:bodyPr/>
          <a:lstStyle/>
          <a:p>
            <a:fld id="{2B81A4F1-6682-4911-9871-E444B08E985E}" type="datetimeFigureOut">
              <a:rPr lang="en-GB" smtClean="0"/>
              <a:t>23/08/2023</a:t>
            </a:fld>
            <a:endParaRPr lang="en-GB"/>
          </a:p>
        </p:txBody>
      </p:sp>
      <p:sp>
        <p:nvSpPr>
          <p:cNvPr id="5" name="Footer Placeholder 4">
            <a:extLst>
              <a:ext uri="{FF2B5EF4-FFF2-40B4-BE49-F238E27FC236}">
                <a16:creationId xmlns:a16="http://schemas.microsoft.com/office/drawing/2014/main" id="{0796F57D-4C87-4EE5-BA60-2EEB3469491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2E44722-EDBC-44F7-9DD4-385445A6B4BC}"/>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2106884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_Image_Right">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BEA0F521-1E3A-4839-BEAD-6BC403234E46}"/>
              </a:ext>
            </a:extLst>
          </p:cNvPr>
          <p:cNvSpPr/>
          <p:nvPr userDrawn="1"/>
        </p:nvSpPr>
        <p:spPr>
          <a:xfrm>
            <a:off x="-270588" y="350377"/>
            <a:ext cx="7652899" cy="771787"/>
          </a:xfrm>
          <a:prstGeom prst="roundRect">
            <a:avLst/>
          </a:prstGeom>
          <a:solidFill>
            <a:srgbClr val="0E06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Picture Placeholder 11">
            <a:extLst>
              <a:ext uri="{FF2B5EF4-FFF2-40B4-BE49-F238E27FC236}">
                <a16:creationId xmlns:a16="http://schemas.microsoft.com/office/drawing/2014/main" id="{F1C540EF-449A-40D1-88B2-2BDAB3591D85}"/>
              </a:ext>
            </a:extLst>
          </p:cNvPr>
          <p:cNvSpPr>
            <a:spLocks noGrp="1"/>
          </p:cNvSpPr>
          <p:nvPr>
            <p:ph type="pic" sz="quarter" idx="10"/>
          </p:nvPr>
        </p:nvSpPr>
        <p:spPr>
          <a:xfrm>
            <a:off x="7722697" y="1812925"/>
            <a:ext cx="3690938" cy="3689350"/>
          </a:xfrm>
        </p:spPr>
        <p:txBody>
          <a:bodyPr/>
          <a:lstStyle/>
          <a:p>
            <a:endParaRPr lang="en-GB"/>
          </a:p>
        </p:txBody>
      </p:sp>
      <p:sp>
        <p:nvSpPr>
          <p:cNvPr id="14" name="Text Placeholder 13">
            <a:extLst>
              <a:ext uri="{FF2B5EF4-FFF2-40B4-BE49-F238E27FC236}">
                <a16:creationId xmlns:a16="http://schemas.microsoft.com/office/drawing/2014/main" id="{E72B73A5-078C-431E-A10E-048E4FC63402}"/>
              </a:ext>
            </a:extLst>
          </p:cNvPr>
          <p:cNvSpPr>
            <a:spLocks noGrp="1"/>
          </p:cNvSpPr>
          <p:nvPr>
            <p:ph type="body" sz="quarter" idx="11" hasCustomPrompt="1"/>
          </p:nvPr>
        </p:nvSpPr>
        <p:spPr>
          <a:xfrm>
            <a:off x="606425" y="490538"/>
            <a:ext cx="5570538" cy="515937"/>
          </a:xfrm>
        </p:spPr>
        <p:txBody>
          <a:bodyPr anchor="ctr"/>
          <a:lstStyle>
            <a:lvl1pPr marL="0" indent="0">
              <a:buNone/>
              <a:defRPr b="1">
                <a:solidFill>
                  <a:schemeClr val="bg1"/>
                </a:solidFill>
                <a:latin typeface="Arial" panose="020B0604020202020204" pitchFamily="34" charset="0"/>
                <a:cs typeface="Arial" panose="020B0604020202020204" pitchFamily="34" charset="0"/>
              </a:defRPr>
            </a:lvl1pPr>
          </a:lstStyle>
          <a:p>
            <a:pPr lvl="0"/>
            <a:r>
              <a:rPr lang="en-US"/>
              <a:t>Title to go here</a:t>
            </a:r>
            <a:endParaRPr lang="en-GB"/>
          </a:p>
        </p:txBody>
      </p:sp>
      <p:sp>
        <p:nvSpPr>
          <p:cNvPr id="16" name="Text Placeholder 15">
            <a:extLst>
              <a:ext uri="{FF2B5EF4-FFF2-40B4-BE49-F238E27FC236}">
                <a16:creationId xmlns:a16="http://schemas.microsoft.com/office/drawing/2014/main" id="{CACBBC56-6E51-45B9-8FFB-0ADD54DAF19D}"/>
              </a:ext>
            </a:extLst>
          </p:cNvPr>
          <p:cNvSpPr>
            <a:spLocks noGrp="1"/>
          </p:cNvSpPr>
          <p:nvPr>
            <p:ph type="body" sz="quarter" idx="12"/>
          </p:nvPr>
        </p:nvSpPr>
        <p:spPr>
          <a:xfrm>
            <a:off x="606425" y="1812925"/>
            <a:ext cx="6775450" cy="3873500"/>
          </a:xfr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459542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_Background_Pillars">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BEA0F521-1E3A-4839-BEAD-6BC403234E46}"/>
              </a:ext>
            </a:extLst>
          </p:cNvPr>
          <p:cNvSpPr/>
          <p:nvPr userDrawn="1"/>
        </p:nvSpPr>
        <p:spPr>
          <a:xfrm>
            <a:off x="-270588" y="350377"/>
            <a:ext cx="7652899" cy="771787"/>
          </a:xfrm>
          <a:prstGeom prst="roundRect">
            <a:avLst/>
          </a:prstGeom>
          <a:solidFill>
            <a:srgbClr val="0E06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13">
            <a:extLst>
              <a:ext uri="{FF2B5EF4-FFF2-40B4-BE49-F238E27FC236}">
                <a16:creationId xmlns:a16="http://schemas.microsoft.com/office/drawing/2014/main" id="{E72B73A5-078C-431E-A10E-048E4FC63402}"/>
              </a:ext>
            </a:extLst>
          </p:cNvPr>
          <p:cNvSpPr>
            <a:spLocks noGrp="1"/>
          </p:cNvSpPr>
          <p:nvPr>
            <p:ph type="body" sz="quarter" idx="11" hasCustomPrompt="1"/>
          </p:nvPr>
        </p:nvSpPr>
        <p:spPr>
          <a:xfrm>
            <a:off x="606425" y="490538"/>
            <a:ext cx="5570538" cy="515937"/>
          </a:xfrm>
        </p:spPr>
        <p:txBody>
          <a:bodyPr anchor="ctr"/>
          <a:lstStyle>
            <a:lvl1pPr marL="0" indent="0">
              <a:buNone/>
              <a:defRPr b="1">
                <a:solidFill>
                  <a:schemeClr val="bg1"/>
                </a:solidFill>
                <a:latin typeface="Arial" panose="020B0604020202020204" pitchFamily="34" charset="0"/>
                <a:cs typeface="Arial" panose="020B0604020202020204" pitchFamily="34" charset="0"/>
              </a:defRPr>
            </a:lvl1pPr>
          </a:lstStyle>
          <a:p>
            <a:pPr lvl="0"/>
            <a:r>
              <a:rPr lang="en-US"/>
              <a:t>Title to go here</a:t>
            </a:r>
            <a:endParaRPr lang="en-GB"/>
          </a:p>
        </p:txBody>
      </p:sp>
      <p:sp>
        <p:nvSpPr>
          <p:cNvPr id="16" name="Text Placeholder 15">
            <a:extLst>
              <a:ext uri="{FF2B5EF4-FFF2-40B4-BE49-F238E27FC236}">
                <a16:creationId xmlns:a16="http://schemas.microsoft.com/office/drawing/2014/main" id="{CACBBC56-6E51-45B9-8FFB-0ADD54DAF19D}"/>
              </a:ext>
            </a:extLst>
          </p:cNvPr>
          <p:cNvSpPr>
            <a:spLocks noGrp="1"/>
          </p:cNvSpPr>
          <p:nvPr>
            <p:ph type="body" sz="quarter" idx="12"/>
          </p:nvPr>
        </p:nvSpPr>
        <p:spPr>
          <a:xfrm>
            <a:off x="606424" y="1812925"/>
            <a:ext cx="9219219" cy="3873500"/>
          </a:xfr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Rectangle: Rounded Corners 5">
            <a:extLst>
              <a:ext uri="{FF2B5EF4-FFF2-40B4-BE49-F238E27FC236}">
                <a16:creationId xmlns:a16="http://schemas.microsoft.com/office/drawing/2014/main" id="{9DA20BBB-74D3-498F-9D6E-7B2C690A1227}"/>
              </a:ext>
            </a:extLst>
          </p:cNvPr>
          <p:cNvSpPr/>
          <p:nvPr userDrawn="1"/>
        </p:nvSpPr>
        <p:spPr>
          <a:xfrm rot="1815826">
            <a:off x="11312740" y="1484446"/>
            <a:ext cx="350820" cy="7401922"/>
          </a:xfrm>
          <a:prstGeom prst="roundRect">
            <a:avLst>
              <a:gd name="adj" fmla="val 50000"/>
            </a:avLst>
          </a:prstGeom>
          <a:solidFill>
            <a:srgbClr val="D92D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Rounded Corners 6">
            <a:extLst>
              <a:ext uri="{FF2B5EF4-FFF2-40B4-BE49-F238E27FC236}">
                <a16:creationId xmlns:a16="http://schemas.microsoft.com/office/drawing/2014/main" id="{A3D5E925-704E-4CE5-ACA0-E3A261EBB8FA}"/>
              </a:ext>
            </a:extLst>
          </p:cNvPr>
          <p:cNvSpPr/>
          <p:nvPr userDrawn="1"/>
        </p:nvSpPr>
        <p:spPr>
          <a:xfrm rot="1815826">
            <a:off x="10820466" y="1484446"/>
            <a:ext cx="350820" cy="7401922"/>
          </a:xfrm>
          <a:prstGeom prst="roundRect">
            <a:avLst>
              <a:gd name="adj" fmla="val 50000"/>
            </a:avLst>
          </a:prstGeom>
          <a:solidFill>
            <a:srgbClr val="1FB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6315B05C-20E0-4E4A-9613-EE710ED70FAA}"/>
              </a:ext>
            </a:extLst>
          </p:cNvPr>
          <p:cNvSpPr/>
          <p:nvPr userDrawn="1"/>
        </p:nvSpPr>
        <p:spPr>
          <a:xfrm rot="1815826">
            <a:off x="11823531" y="1484446"/>
            <a:ext cx="350820" cy="7401922"/>
          </a:xfrm>
          <a:prstGeom prst="roundRect">
            <a:avLst>
              <a:gd name="adj" fmla="val 50000"/>
            </a:avLst>
          </a:prstGeom>
          <a:solidFill>
            <a:srgbClr val="FFC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Rounded Corners 9">
            <a:extLst>
              <a:ext uri="{FF2B5EF4-FFF2-40B4-BE49-F238E27FC236}">
                <a16:creationId xmlns:a16="http://schemas.microsoft.com/office/drawing/2014/main" id="{53113C1F-664E-4692-9C83-020220C176D8}"/>
              </a:ext>
            </a:extLst>
          </p:cNvPr>
          <p:cNvSpPr/>
          <p:nvPr userDrawn="1"/>
        </p:nvSpPr>
        <p:spPr>
          <a:xfrm rot="1815826">
            <a:off x="12334389" y="1484446"/>
            <a:ext cx="350820" cy="7401922"/>
          </a:xfrm>
          <a:prstGeom prst="roundRect">
            <a:avLst>
              <a:gd name="adj" fmla="val 50000"/>
            </a:avLst>
          </a:prstGeom>
          <a:solidFill>
            <a:srgbClr val="2EB6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58831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_Image_left">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BEA0F521-1E3A-4839-BEAD-6BC403234E46}"/>
              </a:ext>
            </a:extLst>
          </p:cNvPr>
          <p:cNvSpPr/>
          <p:nvPr userDrawn="1"/>
        </p:nvSpPr>
        <p:spPr>
          <a:xfrm>
            <a:off x="-270588" y="350377"/>
            <a:ext cx="7652899" cy="771787"/>
          </a:xfrm>
          <a:prstGeom prst="roundRect">
            <a:avLst/>
          </a:prstGeom>
          <a:solidFill>
            <a:srgbClr val="0E06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Picture Placeholder 11">
            <a:extLst>
              <a:ext uri="{FF2B5EF4-FFF2-40B4-BE49-F238E27FC236}">
                <a16:creationId xmlns:a16="http://schemas.microsoft.com/office/drawing/2014/main" id="{F1C540EF-449A-40D1-88B2-2BDAB3591D85}"/>
              </a:ext>
            </a:extLst>
          </p:cNvPr>
          <p:cNvSpPr>
            <a:spLocks noGrp="1"/>
          </p:cNvSpPr>
          <p:nvPr>
            <p:ph type="pic" sz="quarter" idx="10"/>
          </p:nvPr>
        </p:nvSpPr>
        <p:spPr>
          <a:xfrm>
            <a:off x="606425" y="1812925"/>
            <a:ext cx="3690938" cy="3689350"/>
          </a:xfrm>
        </p:spPr>
        <p:txBody>
          <a:bodyPr/>
          <a:lstStyle/>
          <a:p>
            <a:endParaRPr lang="en-GB"/>
          </a:p>
        </p:txBody>
      </p:sp>
      <p:sp>
        <p:nvSpPr>
          <p:cNvPr id="14" name="Text Placeholder 13">
            <a:extLst>
              <a:ext uri="{FF2B5EF4-FFF2-40B4-BE49-F238E27FC236}">
                <a16:creationId xmlns:a16="http://schemas.microsoft.com/office/drawing/2014/main" id="{E72B73A5-078C-431E-A10E-048E4FC63402}"/>
              </a:ext>
            </a:extLst>
          </p:cNvPr>
          <p:cNvSpPr>
            <a:spLocks noGrp="1"/>
          </p:cNvSpPr>
          <p:nvPr>
            <p:ph type="body" sz="quarter" idx="11" hasCustomPrompt="1"/>
          </p:nvPr>
        </p:nvSpPr>
        <p:spPr>
          <a:xfrm>
            <a:off x="606425" y="490538"/>
            <a:ext cx="5570538" cy="515937"/>
          </a:xfrm>
        </p:spPr>
        <p:txBody>
          <a:bodyPr anchor="ctr"/>
          <a:lstStyle>
            <a:lvl1pPr marL="0" indent="0">
              <a:buNone/>
              <a:defRPr b="1">
                <a:solidFill>
                  <a:schemeClr val="bg1"/>
                </a:solidFill>
                <a:latin typeface="Arial" panose="020B0604020202020204" pitchFamily="34" charset="0"/>
                <a:cs typeface="Arial" panose="020B0604020202020204" pitchFamily="34" charset="0"/>
              </a:defRPr>
            </a:lvl1pPr>
          </a:lstStyle>
          <a:p>
            <a:pPr lvl="0"/>
            <a:r>
              <a:rPr lang="en-US"/>
              <a:t>Title to go here</a:t>
            </a:r>
            <a:endParaRPr lang="en-GB"/>
          </a:p>
        </p:txBody>
      </p:sp>
      <p:sp>
        <p:nvSpPr>
          <p:cNvPr id="16" name="Text Placeholder 15">
            <a:extLst>
              <a:ext uri="{FF2B5EF4-FFF2-40B4-BE49-F238E27FC236}">
                <a16:creationId xmlns:a16="http://schemas.microsoft.com/office/drawing/2014/main" id="{CACBBC56-6E51-45B9-8FFB-0ADD54DAF19D}"/>
              </a:ext>
            </a:extLst>
          </p:cNvPr>
          <p:cNvSpPr>
            <a:spLocks noGrp="1"/>
          </p:cNvSpPr>
          <p:nvPr>
            <p:ph type="body" sz="quarter" idx="12"/>
          </p:nvPr>
        </p:nvSpPr>
        <p:spPr>
          <a:xfrm>
            <a:off x="4638185" y="1812925"/>
            <a:ext cx="6775450" cy="3873500"/>
          </a:xfr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5438948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and Content_with_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BEA0F521-1E3A-4839-BEAD-6BC403234E46}"/>
              </a:ext>
            </a:extLst>
          </p:cNvPr>
          <p:cNvSpPr/>
          <p:nvPr userDrawn="1"/>
        </p:nvSpPr>
        <p:spPr>
          <a:xfrm>
            <a:off x="-270588" y="350377"/>
            <a:ext cx="7652899" cy="771787"/>
          </a:xfrm>
          <a:prstGeom prst="roundRect">
            <a:avLst/>
          </a:prstGeom>
          <a:solidFill>
            <a:srgbClr val="0E06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13">
            <a:extLst>
              <a:ext uri="{FF2B5EF4-FFF2-40B4-BE49-F238E27FC236}">
                <a16:creationId xmlns:a16="http://schemas.microsoft.com/office/drawing/2014/main" id="{E72B73A5-078C-431E-A10E-048E4FC63402}"/>
              </a:ext>
            </a:extLst>
          </p:cNvPr>
          <p:cNvSpPr>
            <a:spLocks noGrp="1"/>
          </p:cNvSpPr>
          <p:nvPr>
            <p:ph type="body" sz="quarter" idx="11" hasCustomPrompt="1"/>
          </p:nvPr>
        </p:nvSpPr>
        <p:spPr>
          <a:xfrm>
            <a:off x="606425" y="490538"/>
            <a:ext cx="5570538" cy="515937"/>
          </a:xfrm>
        </p:spPr>
        <p:txBody>
          <a:bodyPr anchor="ctr"/>
          <a:lstStyle>
            <a:lvl1pPr marL="0" indent="0">
              <a:buNone/>
              <a:defRPr b="1">
                <a:solidFill>
                  <a:schemeClr val="bg1"/>
                </a:solidFill>
                <a:latin typeface="Arial" panose="020B0604020202020204" pitchFamily="34" charset="0"/>
                <a:cs typeface="Arial" panose="020B0604020202020204" pitchFamily="34" charset="0"/>
              </a:defRPr>
            </a:lvl1pPr>
          </a:lstStyle>
          <a:p>
            <a:pPr lvl="0"/>
            <a:r>
              <a:rPr lang="en-US"/>
              <a:t>Title to go here</a:t>
            </a:r>
            <a:endParaRPr lang="en-GB"/>
          </a:p>
        </p:txBody>
      </p:sp>
      <p:sp>
        <p:nvSpPr>
          <p:cNvPr id="16" name="Text Placeholder 15">
            <a:extLst>
              <a:ext uri="{FF2B5EF4-FFF2-40B4-BE49-F238E27FC236}">
                <a16:creationId xmlns:a16="http://schemas.microsoft.com/office/drawing/2014/main" id="{CACBBC56-6E51-45B9-8FFB-0ADD54DAF19D}"/>
              </a:ext>
            </a:extLst>
          </p:cNvPr>
          <p:cNvSpPr>
            <a:spLocks noGrp="1"/>
          </p:cNvSpPr>
          <p:nvPr>
            <p:ph type="body" sz="quarter" idx="12"/>
          </p:nvPr>
        </p:nvSpPr>
        <p:spPr>
          <a:xfrm>
            <a:off x="606424" y="1812925"/>
            <a:ext cx="9219219" cy="3873500"/>
          </a:xfr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0061679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utr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F12BC381-67BA-4732-8EB2-2729802D4CA7}"/>
              </a:ext>
            </a:extLst>
          </p:cNvPr>
          <p:cNvSpPr>
            <a:spLocks noGrp="1"/>
          </p:cNvSpPr>
          <p:nvPr>
            <p:ph type="body" sz="quarter" idx="10" hasCustomPrompt="1"/>
          </p:nvPr>
        </p:nvSpPr>
        <p:spPr>
          <a:xfrm>
            <a:off x="1076326" y="1698625"/>
            <a:ext cx="6191250" cy="2873375"/>
          </a:xfrm>
        </p:spPr>
        <p:txBody>
          <a:bodyPr/>
          <a:lstStyle>
            <a:lvl1pPr marL="0" indent="0">
              <a:buNone/>
              <a:defRPr sz="5400" b="1">
                <a:solidFill>
                  <a:srgbClr val="0E0661"/>
                </a:solidFill>
                <a:latin typeface="Arial" panose="020B0604020202020204" pitchFamily="34" charset="0"/>
                <a:cs typeface="Arial" panose="020B0604020202020204" pitchFamily="34" charset="0"/>
              </a:defRPr>
            </a:lvl1pPr>
          </a:lstStyle>
          <a:p>
            <a:pPr lvl="0"/>
            <a:r>
              <a:rPr lang="en-US"/>
              <a:t>Thank You</a:t>
            </a:r>
          </a:p>
        </p:txBody>
      </p:sp>
    </p:spTree>
    <p:extLst>
      <p:ext uri="{BB962C8B-B14F-4D97-AF65-F5344CB8AC3E}">
        <p14:creationId xmlns:p14="http://schemas.microsoft.com/office/powerpoint/2010/main" val="3131955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65E32-9304-425B-B298-5935CDFC25D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2717B90-394D-4A8B-9F06-8246254C3D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FAA5BF7-90AA-4A73-ACF0-D9164BDDA0F5}"/>
              </a:ext>
            </a:extLst>
          </p:cNvPr>
          <p:cNvSpPr>
            <a:spLocks noGrp="1"/>
          </p:cNvSpPr>
          <p:nvPr>
            <p:ph type="dt" sz="half" idx="10"/>
          </p:nvPr>
        </p:nvSpPr>
        <p:spPr/>
        <p:txBody>
          <a:bodyPr/>
          <a:lstStyle/>
          <a:p>
            <a:fld id="{2B81A4F1-6682-4911-9871-E444B08E985E}" type="datetimeFigureOut">
              <a:rPr lang="en-GB" smtClean="0"/>
              <a:t>23/08/2023</a:t>
            </a:fld>
            <a:endParaRPr lang="en-GB"/>
          </a:p>
        </p:txBody>
      </p:sp>
      <p:sp>
        <p:nvSpPr>
          <p:cNvPr id="5" name="Footer Placeholder 4">
            <a:extLst>
              <a:ext uri="{FF2B5EF4-FFF2-40B4-BE49-F238E27FC236}">
                <a16:creationId xmlns:a16="http://schemas.microsoft.com/office/drawing/2014/main" id="{31081A95-C479-4EDF-B188-CC75351AFC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CCB3EB6-50C8-4B07-A9DA-1DE4ACEE7261}"/>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3968208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F53F19-B64C-46E4-B4F4-F7B06AE13BE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5E4F01F-6F0C-4749-A18B-E62A144B3F2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9C03F57-4555-48C1-91E1-4D7BE23155E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33B1FEB-272F-4074-BC8E-417C170219DD}"/>
              </a:ext>
            </a:extLst>
          </p:cNvPr>
          <p:cNvSpPr>
            <a:spLocks noGrp="1"/>
          </p:cNvSpPr>
          <p:nvPr>
            <p:ph type="dt" sz="half" idx="10"/>
          </p:nvPr>
        </p:nvSpPr>
        <p:spPr/>
        <p:txBody>
          <a:bodyPr/>
          <a:lstStyle/>
          <a:p>
            <a:fld id="{2B81A4F1-6682-4911-9871-E444B08E985E}" type="datetimeFigureOut">
              <a:rPr lang="en-GB" smtClean="0"/>
              <a:t>23/08/2023</a:t>
            </a:fld>
            <a:endParaRPr lang="en-GB"/>
          </a:p>
        </p:txBody>
      </p:sp>
      <p:sp>
        <p:nvSpPr>
          <p:cNvPr id="6" name="Footer Placeholder 5">
            <a:extLst>
              <a:ext uri="{FF2B5EF4-FFF2-40B4-BE49-F238E27FC236}">
                <a16:creationId xmlns:a16="http://schemas.microsoft.com/office/drawing/2014/main" id="{FF18A6CA-AD00-47BF-A6B6-D0DD70EF7D6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099E00D-6409-4F89-969D-61FC3444BEC0}"/>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3938471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4B7D-50F3-4D98-BBF6-5BC0EFE96E8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B8DAE75-2D84-4A74-9228-061EACB6D35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0FB2C97-B5D3-4615-BCE4-CDC8AEA6294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351B3ED-0B92-4CED-8D06-340CACA7375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6839EE8-1A36-45C0-BEC2-2701E812795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681D62E-E461-4BB5-95CD-B2B28CA944CC}"/>
              </a:ext>
            </a:extLst>
          </p:cNvPr>
          <p:cNvSpPr>
            <a:spLocks noGrp="1"/>
          </p:cNvSpPr>
          <p:nvPr>
            <p:ph type="dt" sz="half" idx="10"/>
          </p:nvPr>
        </p:nvSpPr>
        <p:spPr/>
        <p:txBody>
          <a:bodyPr/>
          <a:lstStyle/>
          <a:p>
            <a:fld id="{2B81A4F1-6682-4911-9871-E444B08E985E}" type="datetimeFigureOut">
              <a:rPr lang="en-GB" smtClean="0"/>
              <a:t>23/08/2023</a:t>
            </a:fld>
            <a:endParaRPr lang="en-GB"/>
          </a:p>
        </p:txBody>
      </p:sp>
      <p:sp>
        <p:nvSpPr>
          <p:cNvPr id="8" name="Footer Placeholder 7">
            <a:extLst>
              <a:ext uri="{FF2B5EF4-FFF2-40B4-BE49-F238E27FC236}">
                <a16:creationId xmlns:a16="http://schemas.microsoft.com/office/drawing/2014/main" id="{F307CB97-3E57-4F4C-B499-ED625A73001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EA96289-05DD-4C3C-9953-389285D23EE1}"/>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23325692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3D677B-3B21-48FF-8ED5-CC51D4A38F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7E3A95E-EBDE-41EA-A001-764417D32D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BF09586-221A-4124-ADC4-9BF6E6B386B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81A4F1-6682-4911-9871-E444B08E985E}" type="datetimeFigureOut">
              <a:rPr lang="en-GB" smtClean="0"/>
              <a:t>23/08/2023</a:t>
            </a:fld>
            <a:endParaRPr lang="en-GB"/>
          </a:p>
        </p:txBody>
      </p:sp>
      <p:sp>
        <p:nvSpPr>
          <p:cNvPr id="5" name="Footer Placeholder 4">
            <a:extLst>
              <a:ext uri="{FF2B5EF4-FFF2-40B4-BE49-F238E27FC236}">
                <a16:creationId xmlns:a16="http://schemas.microsoft.com/office/drawing/2014/main" id="{B1A678C0-72CF-4B1B-9C9E-A46E29C693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C966849-8718-42F9-9991-65C0EC953B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55E429-1AF2-4F7E-86E9-6355CA8F2B2E}" type="slidenum">
              <a:rPr lang="en-GB" smtClean="0"/>
              <a:t>‹#›</a:t>
            </a:fld>
            <a:endParaRPr lang="en-GB"/>
          </a:p>
        </p:txBody>
      </p:sp>
    </p:spTree>
    <p:extLst>
      <p:ext uri="{BB962C8B-B14F-4D97-AF65-F5344CB8AC3E}">
        <p14:creationId xmlns:p14="http://schemas.microsoft.com/office/powerpoint/2010/main" val="22994925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63"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hyperlink" Target="https://forms.office.com/e/qncMebDdkE" TargetMode="Externa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7FCE4AF-0550-49E0-9F7B-1D604CECB8B7}"/>
              </a:ext>
            </a:extLst>
          </p:cNvPr>
          <p:cNvSpPr>
            <a:spLocks noGrp="1"/>
          </p:cNvSpPr>
          <p:nvPr>
            <p:ph type="title" idx="4294967295"/>
          </p:nvPr>
        </p:nvSpPr>
        <p:spPr>
          <a:xfrm>
            <a:off x="1076325" y="1955800"/>
            <a:ext cx="6191250" cy="14001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0000"/>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5400" b="1" i="0" u="none" strike="noStrike" kern="1200" cap="none" spc="0" normalizeH="0" baseline="0" noProof="0" dirty="0">
                <a:ln>
                  <a:noFill/>
                </a:ln>
                <a:solidFill>
                  <a:srgbClr val="0E0661"/>
                </a:solidFill>
                <a:effectLst/>
                <a:uLnTx/>
                <a:uFillTx/>
                <a:latin typeface="Arial" panose="020B0604020202020204" pitchFamily="34" charset="0"/>
                <a:ea typeface="+mn-ea"/>
                <a:cs typeface="Arial" panose="020B0604020202020204" pitchFamily="34" charset="0"/>
              </a:rPr>
              <a:t>Knowledge Anglia</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600" b="1" i="0" u="none" strike="noStrike" kern="1200" cap="none" spc="0" normalizeH="0" baseline="0" noProof="0" dirty="0">
                <a:ln>
                  <a:noFill/>
                </a:ln>
                <a:solidFill>
                  <a:srgbClr val="0E0661"/>
                </a:solidFill>
                <a:effectLst/>
                <a:uLnTx/>
                <a:uFillTx/>
                <a:latin typeface="Arial" panose="020B0604020202020204" pitchFamily="34" charset="0"/>
                <a:ea typeface="+mn-ea"/>
                <a:cs typeface="Arial" panose="020B0604020202020204" pitchFamily="34" charset="0"/>
              </a:rPr>
              <a:t>Discovery &amp; Progress Summary – </a:t>
            </a:r>
            <a:r>
              <a:rPr lang="en-GB" sz="2600" b="1" dirty="0">
                <a:solidFill>
                  <a:srgbClr val="0E0661"/>
                </a:solidFill>
                <a:latin typeface="Arial" panose="020B0604020202020204" pitchFamily="34" charset="0"/>
                <a:ea typeface="+mn-ea"/>
                <a:cs typeface="Arial" panose="020B0604020202020204" pitchFamily="34" charset="0"/>
              </a:rPr>
              <a:t>11</a:t>
            </a:r>
            <a:r>
              <a:rPr kumimoji="0" lang="en-GB" sz="2600" b="1" i="0" u="none" strike="noStrike" kern="1200" cap="none" spc="0" normalizeH="0" baseline="0" noProof="0" dirty="0">
                <a:ln>
                  <a:noFill/>
                </a:ln>
                <a:solidFill>
                  <a:srgbClr val="0E0661"/>
                </a:solidFill>
                <a:effectLst/>
                <a:uLnTx/>
                <a:uFillTx/>
                <a:latin typeface="Arial" panose="020B0604020202020204" pitchFamily="34" charset="0"/>
                <a:ea typeface="+mn-ea"/>
                <a:cs typeface="Arial" panose="020B0604020202020204" pitchFamily="34" charset="0"/>
              </a:rPr>
              <a:t>.08.23</a:t>
            </a:r>
          </a:p>
        </p:txBody>
      </p:sp>
      <p:sp>
        <p:nvSpPr>
          <p:cNvPr id="3" name="Text Placeholder 2">
            <a:extLst>
              <a:ext uri="{FF2B5EF4-FFF2-40B4-BE49-F238E27FC236}">
                <a16:creationId xmlns:a16="http://schemas.microsoft.com/office/drawing/2014/main" id="{6C9B03E9-3703-4B04-B5AC-401B873EA8F2}"/>
              </a:ext>
            </a:extLst>
          </p:cNvPr>
          <p:cNvSpPr>
            <a:spLocks noGrp="1"/>
          </p:cNvSpPr>
          <p:nvPr>
            <p:ph type="body" sz="quarter" idx="11"/>
          </p:nvPr>
        </p:nvSpPr>
        <p:spPr>
          <a:xfrm>
            <a:off x="1076325" y="3468301"/>
            <a:ext cx="6191250" cy="466725"/>
          </a:xfrm>
        </p:spPr>
        <p:txBody>
          <a:bodyPr/>
          <a:lstStyle/>
          <a:p>
            <a:r>
              <a:rPr lang="en-GB"/>
              <a:t>By the Knowledge Anglia Project Team</a:t>
            </a:r>
          </a:p>
        </p:txBody>
      </p:sp>
    </p:spTree>
    <p:extLst>
      <p:ext uri="{BB962C8B-B14F-4D97-AF65-F5344CB8AC3E}">
        <p14:creationId xmlns:p14="http://schemas.microsoft.com/office/powerpoint/2010/main" val="6488190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8590638-4AA5-4534-AAF5-72DEA864A6B5}"/>
              </a:ext>
            </a:extLst>
          </p:cNvPr>
          <p:cNvSpPr>
            <a:spLocks noGrp="1"/>
          </p:cNvSpPr>
          <p:nvPr>
            <p:ph type="title" idx="4294967295"/>
          </p:nvPr>
        </p:nvSpPr>
        <p:spPr>
          <a:xfrm>
            <a:off x="606425" y="490538"/>
            <a:ext cx="5570538" cy="515937"/>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2800" b="1" dirty="0">
                <a:solidFill>
                  <a:schemeClr val="bg1"/>
                </a:solidFill>
                <a:latin typeface="Frutiger" panose="020B0500000000000000" pitchFamily="34" charset="0"/>
                <a:ea typeface="+mn-ea"/>
                <a:cs typeface="Arial" panose="020B0604020202020204" pitchFamily="34" charset="0"/>
              </a:rPr>
              <a:t>Knowledge Anglia is changing…</a:t>
            </a:r>
            <a:endParaRPr kumimoji="0" lang="en-GB" sz="28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7" name="Text Placeholder 5">
            <a:extLst>
              <a:ext uri="{FF2B5EF4-FFF2-40B4-BE49-F238E27FC236}">
                <a16:creationId xmlns:a16="http://schemas.microsoft.com/office/drawing/2014/main" id="{7DF583F5-7283-409C-849F-97B55DF398EA}"/>
              </a:ext>
            </a:extLst>
          </p:cNvPr>
          <p:cNvSpPr txBox="1">
            <a:spLocks/>
          </p:cNvSpPr>
          <p:nvPr/>
        </p:nvSpPr>
        <p:spPr>
          <a:xfrm>
            <a:off x="705558" y="1690118"/>
            <a:ext cx="9076617" cy="4677344"/>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800"/>
              </a:spcAft>
              <a:buNone/>
            </a:pPr>
            <a:r>
              <a:rPr lang="en-GB" sz="2200" b="1" dirty="0">
                <a:latin typeface="Arial"/>
                <a:ea typeface="Calibri" panose="020F0502020204030204" pitchFamily="34" charset="0"/>
                <a:cs typeface="Arial"/>
              </a:rPr>
              <a:t>You may notice content changing in the current Knowledge Anglia platform. We are doing this to bring the content in line with what we hope the new platform will contain, with the emphasis on the content being locally focussed. </a:t>
            </a:r>
            <a:br>
              <a:rPr lang="en-GB" sz="2200" dirty="0">
                <a:effectLst/>
                <a:latin typeface="Arial" panose="020B0604020202020204" pitchFamily="34" charset="0"/>
                <a:ea typeface="Calibri" panose="020F0502020204030204" pitchFamily="34" charset="0"/>
              </a:rPr>
            </a:br>
            <a:endParaRPr lang="en-GB" sz="2200" dirty="0">
              <a:effectLst/>
              <a:latin typeface="Arial" panose="020B0604020202020204" pitchFamily="34" charset="0"/>
              <a:ea typeface="Calibri" panose="020F0502020204030204" pitchFamily="34" charset="0"/>
            </a:endParaRPr>
          </a:p>
          <a:p>
            <a:pPr marL="0" indent="0">
              <a:spcAft>
                <a:spcPts val="800"/>
              </a:spcAft>
              <a:buNone/>
            </a:pPr>
            <a:r>
              <a:rPr lang="en-GB" sz="2200" dirty="0">
                <a:effectLst/>
                <a:latin typeface="Arial" panose="020B0604020202020204" pitchFamily="34" charset="0"/>
                <a:ea typeface="Calibri" panose="020F0502020204030204" pitchFamily="34" charset="0"/>
              </a:rPr>
              <a:t>If you have any concerns or notice anything you think is essential now missing, please use the form link on the next slide to give us your feedback.</a:t>
            </a:r>
          </a:p>
          <a:p>
            <a:pPr marL="0" indent="0">
              <a:buNone/>
            </a:pPr>
            <a:endParaRPr lang="en-GB" sz="2200" dirty="0">
              <a:effectLst/>
              <a:latin typeface="Arial"/>
              <a:ea typeface="Calibri" panose="020F0502020204030204" pitchFamily="34" charset="0"/>
              <a:cs typeface="Arial"/>
            </a:endParaRPr>
          </a:p>
          <a:p>
            <a:pPr marL="0" indent="0">
              <a:spcAft>
                <a:spcPts val="800"/>
              </a:spcAft>
              <a:buNone/>
            </a:pPr>
            <a:endParaRPr lang="en-GB" sz="2200" dirty="0">
              <a:latin typeface="Arial"/>
              <a:ea typeface="Calibri" panose="020F0502020204030204" pitchFamily="34" charset="0"/>
              <a:cs typeface="Arial"/>
            </a:endParaRPr>
          </a:p>
        </p:txBody>
      </p:sp>
      <p:pic>
        <p:nvPicPr>
          <p:cNvPr id="2" name="Picture 1" descr="Norfolk and Waveney Integrated Care Board Logo">
            <a:extLst>
              <a:ext uri="{FF2B5EF4-FFF2-40B4-BE49-F238E27FC236}">
                <a16:creationId xmlns:a16="http://schemas.microsoft.com/office/drawing/2014/main" id="{FFE8993A-9AE9-A68C-F428-EB0BA4FB3E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78155" y="522131"/>
            <a:ext cx="2114738" cy="1011550"/>
          </a:xfrm>
          <a:prstGeom prst="rect">
            <a:avLst/>
          </a:prstGeom>
        </p:spPr>
      </p:pic>
    </p:spTree>
    <p:extLst>
      <p:ext uri="{BB962C8B-B14F-4D97-AF65-F5344CB8AC3E}">
        <p14:creationId xmlns:p14="http://schemas.microsoft.com/office/powerpoint/2010/main" val="3298532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8590638-4AA5-4534-AAF5-72DEA864A6B5}"/>
              </a:ext>
            </a:extLst>
          </p:cNvPr>
          <p:cNvSpPr>
            <a:spLocks noGrp="1"/>
          </p:cNvSpPr>
          <p:nvPr>
            <p:ph type="title" idx="4294967295"/>
          </p:nvPr>
        </p:nvSpPr>
        <p:spPr>
          <a:xfrm>
            <a:off x="606425" y="490538"/>
            <a:ext cx="5570538" cy="515937"/>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We would</a:t>
            </a:r>
            <a:r>
              <a:rPr kumimoji="0" lang="en-GB" sz="2800" b="1" i="0" u="none" strike="noStrike" kern="1200" cap="none" spc="0" normalizeH="0" noProof="0">
                <a:ln>
                  <a:noFill/>
                </a:ln>
                <a:solidFill>
                  <a:schemeClr val="bg1"/>
                </a:solidFill>
                <a:effectLst/>
                <a:uLnTx/>
                <a:uFillTx/>
                <a:latin typeface="Arial" panose="020B0604020202020204" pitchFamily="34" charset="0"/>
                <a:ea typeface="+mn-ea"/>
                <a:cs typeface="Arial" panose="020B0604020202020204" pitchFamily="34" charset="0"/>
              </a:rPr>
              <a:t> like</a:t>
            </a:r>
            <a:r>
              <a:rPr kumimoji="0" lang="en-GB" sz="2800" b="1" i="0"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 your input! </a:t>
            </a:r>
          </a:p>
        </p:txBody>
      </p:sp>
      <p:sp>
        <p:nvSpPr>
          <p:cNvPr id="2" name="Text Placeholder 5">
            <a:extLst>
              <a:ext uri="{FF2B5EF4-FFF2-40B4-BE49-F238E27FC236}">
                <a16:creationId xmlns:a16="http://schemas.microsoft.com/office/drawing/2014/main" id="{11238718-A9C7-FB44-A97C-8258C4F23EC4}"/>
              </a:ext>
            </a:extLst>
          </p:cNvPr>
          <p:cNvSpPr txBox="1">
            <a:spLocks/>
          </p:cNvSpPr>
          <p:nvPr/>
        </p:nvSpPr>
        <p:spPr>
          <a:xfrm>
            <a:off x="705558" y="1690118"/>
            <a:ext cx="7506287" cy="3873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b="1" dirty="0">
                <a:effectLst/>
                <a:latin typeface="Arial" panose="020B0604020202020204" pitchFamily="34" charset="0"/>
                <a:ea typeface="Calibri" panose="020F0502020204030204" pitchFamily="34" charset="0"/>
              </a:rPr>
              <a:t>Please use the link below to submit any feedback or questions you have throughout this project. </a:t>
            </a:r>
          </a:p>
          <a:p>
            <a:pPr marL="0" indent="0">
              <a:buNone/>
            </a:pPr>
            <a:endParaRPr lang="en-GB" sz="2000" b="1" dirty="0">
              <a:effectLst/>
              <a:latin typeface="Arial" panose="020B0604020202020204" pitchFamily="34" charset="0"/>
              <a:ea typeface="Calibri" panose="020F0502020204030204" pitchFamily="34" charset="0"/>
            </a:endParaRPr>
          </a:p>
          <a:p>
            <a:pPr marL="0" indent="0">
              <a:buNone/>
            </a:pPr>
            <a:r>
              <a:rPr lang="en-GB" sz="2000" dirty="0">
                <a:effectLst/>
                <a:latin typeface="Arial" panose="020B0604020202020204" pitchFamily="34" charset="0"/>
                <a:ea typeface="Calibri" panose="020F0502020204030204" pitchFamily="34" charset="0"/>
              </a:rPr>
              <a:t>Any questions you have, we will aim to answer and include in a frequently asked questions list which will be published on Knowledge Anglia.</a:t>
            </a:r>
          </a:p>
          <a:p>
            <a:pPr marL="0" indent="0">
              <a:buNone/>
            </a:pPr>
            <a:endParaRPr lang="en-GB" sz="2000" dirty="0">
              <a:effectLst/>
              <a:latin typeface="Arial" panose="020B0604020202020204" pitchFamily="34" charset="0"/>
              <a:ea typeface="Calibri" panose="020F0502020204030204" pitchFamily="34" charset="0"/>
            </a:endParaRPr>
          </a:p>
          <a:p>
            <a:pPr marL="0" indent="0">
              <a:buNone/>
            </a:pPr>
            <a:r>
              <a:rPr lang="en-GB" sz="2000" b="1" dirty="0">
                <a:effectLst/>
                <a:latin typeface="Arial" panose="020B0604020202020204" pitchFamily="34" charset="0"/>
                <a:ea typeface="Calibri" panose="020F0502020204030204" pitchFamily="34" charset="0"/>
              </a:rPr>
              <a:t>Link to feedback form: </a:t>
            </a:r>
            <a:r>
              <a:rPr lang="en-GB" sz="2000" dirty="0">
                <a:effectLst/>
                <a:latin typeface="Arial" panose="020B0604020202020204" pitchFamily="34" charset="0"/>
                <a:ea typeface="Calibri" panose="020F0502020204030204" pitchFamily="34" charset="0"/>
                <a:hlinkClick r:id="rId2"/>
              </a:rPr>
              <a:t>https://forms.office.com/e/qncMebDdkE</a:t>
            </a:r>
            <a:r>
              <a:rPr lang="en-GB" sz="2000" dirty="0">
                <a:effectLst/>
                <a:latin typeface="Arial" panose="020B0604020202020204" pitchFamily="34" charset="0"/>
                <a:ea typeface="Calibri" panose="020F0502020204030204" pitchFamily="34" charset="0"/>
              </a:rPr>
              <a:t>   </a:t>
            </a:r>
          </a:p>
          <a:p>
            <a:pPr marL="0" indent="0">
              <a:buNone/>
            </a:pPr>
            <a:r>
              <a:rPr lang="en-GB" sz="2000" b="1" dirty="0">
                <a:effectLst/>
                <a:latin typeface="Arial" panose="020B0604020202020204" pitchFamily="34" charset="0"/>
                <a:ea typeface="Calibri" panose="020F0502020204030204" pitchFamily="34" charset="0"/>
              </a:rPr>
              <a:t> </a:t>
            </a:r>
          </a:p>
        </p:txBody>
      </p:sp>
    </p:spTree>
    <p:extLst>
      <p:ext uri="{BB962C8B-B14F-4D97-AF65-F5344CB8AC3E}">
        <p14:creationId xmlns:p14="http://schemas.microsoft.com/office/powerpoint/2010/main" val="3033404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8590638-4AA5-4534-AAF5-72DEA864A6B5}"/>
              </a:ext>
            </a:extLst>
          </p:cNvPr>
          <p:cNvSpPr>
            <a:spLocks noGrp="1"/>
          </p:cNvSpPr>
          <p:nvPr>
            <p:ph type="title" idx="4294967295"/>
          </p:nvPr>
        </p:nvSpPr>
        <p:spPr>
          <a:xfrm>
            <a:off x="606425" y="490538"/>
            <a:ext cx="5570538" cy="515937"/>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a:ln>
                  <a:noFill/>
                </a:ln>
                <a:solidFill>
                  <a:schemeClr val="bg1"/>
                </a:solidFill>
                <a:effectLst/>
                <a:uLnTx/>
                <a:uFillTx/>
                <a:latin typeface="Frutiger" panose="020B0500000000000000" pitchFamily="34" charset="0"/>
                <a:ea typeface="+mn-ea"/>
                <a:cs typeface="Arial" panose="020B0604020202020204" pitchFamily="34" charset="0"/>
              </a:rPr>
              <a:t>Introduction – Scene Setting (1)</a:t>
            </a:r>
            <a:endParaRPr kumimoji="0" lang="en-GB" sz="2800" b="1" i="0"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7" name="Text Placeholder 5">
            <a:extLst>
              <a:ext uri="{FF2B5EF4-FFF2-40B4-BE49-F238E27FC236}">
                <a16:creationId xmlns:a16="http://schemas.microsoft.com/office/drawing/2014/main" id="{7DF583F5-7283-409C-849F-97B55DF398EA}"/>
              </a:ext>
            </a:extLst>
          </p:cNvPr>
          <p:cNvSpPr txBox="1">
            <a:spLocks/>
          </p:cNvSpPr>
          <p:nvPr/>
        </p:nvSpPr>
        <p:spPr>
          <a:xfrm>
            <a:off x="705558" y="1690118"/>
            <a:ext cx="8900081" cy="387350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b="1" dirty="0">
                <a:effectLst/>
                <a:latin typeface="Arial"/>
                <a:ea typeface="Calibri" panose="020F0502020204030204" pitchFamily="34" charset="0"/>
                <a:cs typeface="Arial"/>
              </a:rPr>
              <a:t>The current Knowledge Anglia platform is coming to end of life</a:t>
            </a:r>
            <a:r>
              <a:rPr lang="en-GB" sz="2000" b="1" dirty="0">
                <a:latin typeface="Arial"/>
                <a:ea typeface="Calibri" panose="020F0502020204030204" pitchFamily="34" charset="0"/>
                <a:cs typeface="Arial"/>
              </a:rPr>
              <a:t> and servers will no longer be fully supported by Microsoft after 10/10/23. Currently the ICB is seeking to</a:t>
            </a:r>
            <a:r>
              <a:rPr lang="en-GB" sz="2000" b="1" dirty="0">
                <a:effectLst/>
                <a:latin typeface="Arial"/>
                <a:ea typeface="Calibri" panose="020F0502020204030204" pitchFamily="34" charset="0"/>
                <a:cs typeface="Arial"/>
              </a:rPr>
              <a:t> </a:t>
            </a:r>
            <a:r>
              <a:rPr lang="en-GB" sz="2000" b="1" dirty="0">
                <a:latin typeface="Arial"/>
                <a:ea typeface="Calibri" panose="020F0502020204030204" pitchFamily="34" charset="0"/>
                <a:cs typeface="Arial"/>
              </a:rPr>
              <a:t>extend current arrangements until 31/03/24, however the service will be changing. </a:t>
            </a:r>
            <a:r>
              <a:rPr lang="en-GB" sz="2000" b="1" dirty="0">
                <a:effectLst/>
                <a:latin typeface="Arial"/>
                <a:ea typeface="Calibri" panose="020F0502020204030204" pitchFamily="34" charset="0"/>
                <a:cs typeface="Arial"/>
              </a:rPr>
              <a:t>The platform will remain active and updated until a </a:t>
            </a:r>
            <a:r>
              <a:rPr lang="en-GB" sz="2000" b="1" dirty="0">
                <a:latin typeface="Arial"/>
                <a:ea typeface="Calibri" panose="020F0502020204030204" pitchFamily="34" charset="0"/>
                <a:cs typeface="Arial"/>
              </a:rPr>
              <a:t>replacement solution</a:t>
            </a:r>
            <a:r>
              <a:rPr lang="en-GB" sz="2000" b="1" dirty="0">
                <a:effectLst/>
                <a:latin typeface="Arial"/>
                <a:ea typeface="Calibri" panose="020F0502020204030204" pitchFamily="34" charset="0"/>
                <a:cs typeface="Arial"/>
              </a:rPr>
              <a:t> is implemented.</a:t>
            </a:r>
            <a:br>
              <a:rPr lang="en-GB" sz="2000" dirty="0">
                <a:effectLst/>
                <a:latin typeface="Arial" panose="020B0604020202020204" pitchFamily="34" charset="0"/>
                <a:ea typeface="Calibri" panose="020F0502020204030204" pitchFamily="34" charset="0"/>
              </a:rPr>
            </a:br>
            <a:endParaRPr lang="en-GB" sz="2000" dirty="0">
              <a:effectLst/>
              <a:latin typeface="Arial" panose="020B0604020202020204" pitchFamily="34" charset="0"/>
              <a:ea typeface="Calibri" panose="020F0502020204030204" pitchFamily="34" charset="0"/>
            </a:endParaRPr>
          </a:p>
          <a:p>
            <a:pPr marL="0" indent="0">
              <a:buNone/>
            </a:pPr>
            <a:r>
              <a:rPr lang="en-GB" sz="2000" dirty="0">
                <a:effectLst/>
                <a:latin typeface="Arial"/>
                <a:ea typeface="Calibri" panose="020F0502020204030204" pitchFamily="34" charset="0"/>
                <a:cs typeface="Arial"/>
              </a:rPr>
              <a:t>Due to the current financial pressures within the ICB and the limited budget available to build the replacement, it will mean that we will need to reduce some of the content available on the site while ensuring that what is delivered</a:t>
            </a:r>
            <a:r>
              <a:rPr lang="en-GB" sz="2000" dirty="0">
                <a:latin typeface="Arial"/>
                <a:ea typeface="Calibri" panose="020F0502020204030204" pitchFamily="34" charset="0"/>
                <a:cs typeface="Arial"/>
              </a:rPr>
              <a:t> </a:t>
            </a:r>
            <a:r>
              <a:rPr lang="en-GB" sz="2000" dirty="0">
                <a:effectLst/>
                <a:latin typeface="Arial"/>
                <a:ea typeface="Calibri" panose="020F0502020204030204" pitchFamily="34" charset="0"/>
                <a:cs typeface="Arial"/>
              </a:rPr>
              <a:t> retains the most value, is up to date, searchable and accessible. Focussing on quality in preference to quantity.</a:t>
            </a:r>
          </a:p>
        </p:txBody>
      </p:sp>
      <p:pic>
        <p:nvPicPr>
          <p:cNvPr id="2" name="Picture 1" descr="Norfolk and Waveney Integrated Care Board Logo">
            <a:extLst>
              <a:ext uri="{FF2B5EF4-FFF2-40B4-BE49-F238E27FC236}">
                <a16:creationId xmlns:a16="http://schemas.microsoft.com/office/drawing/2014/main" id="{FFE8993A-9AE9-A68C-F428-EB0BA4FB3E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78155" y="522131"/>
            <a:ext cx="2114738" cy="1011550"/>
          </a:xfrm>
          <a:prstGeom prst="rect">
            <a:avLst/>
          </a:prstGeom>
        </p:spPr>
      </p:pic>
    </p:spTree>
    <p:extLst>
      <p:ext uri="{BB962C8B-B14F-4D97-AF65-F5344CB8AC3E}">
        <p14:creationId xmlns:p14="http://schemas.microsoft.com/office/powerpoint/2010/main" val="26932894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8590638-4AA5-4534-AAF5-72DEA864A6B5}"/>
              </a:ext>
            </a:extLst>
          </p:cNvPr>
          <p:cNvSpPr>
            <a:spLocks noGrp="1"/>
          </p:cNvSpPr>
          <p:nvPr>
            <p:ph type="title" idx="4294967295"/>
          </p:nvPr>
        </p:nvSpPr>
        <p:spPr>
          <a:xfrm>
            <a:off x="606425" y="490538"/>
            <a:ext cx="5570538" cy="515937"/>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a:ln>
                  <a:noFill/>
                </a:ln>
                <a:solidFill>
                  <a:schemeClr val="bg1"/>
                </a:solidFill>
                <a:effectLst/>
                <a:uLnTx/>
                <a:uFillTx/>
                <a:latin typeface="Frutiger" panose="020B0500000000000000" pitchFamily="34" charset="0"/>
                <a:ea typeface="+mn-ea"/>
                <a:cs typeface="Arial" panose="020B0604020202020204" pitchFamily="34" charset="0"/>
              </a:rPr>
              <a:t>Introduction – Scene Setting (2)</a:t>
            </a:r>
            <a:endParaRPr kumimoji="0" lang="en-GB" sz="2800" b="1" i="0"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7" name="Text Placeholder 5">
            <a:extLst>
              <a:ext uri="{FF2B5EF4-FFF2-40B4-BE49-F238E27FC236}">
                <a16:creationId xmlns:a16="http://schemas.microsoft.com/office/drawing/2014/main" id="{7DF583F5-7283-409C-849F-97B55DF398EA}"/>
              </a:ext>
            </a:extLst>
          </p:cNvPr>
          <p:cNvSpPr txBox="1">
            <a:spLocks/>
          </p:cNvSpPr>
          <p:nvPr/>
        </p:nvSpPr>
        <p:spPr>
          <a:xfrm>
            <a:off x="705558" y="1690118"/>
            <a:ext cx="9991017" cy="4677344"/>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800"/>
              </a:spcAft>
              <a:buNone/>
            </a:pPr>
            <a:r>
              <a:rPr lang="en-GB" sz="2200" b="1" dirty="0">
                <a:latin typeface="Arial"/>
                <a:ea typeface="Calibri" panose="020F0502020204030204" pitchFamily="34" charset="0"/>
                <a:cs typeface="Arial"/>
              </a:rPr>
              <a:t>Why do we need to reduce the content on Knowledge Anglia? </a:t>
            </a:r>
            <a:endParaRPr lang="en-GB" sz="2200" dirty="0">
              <a:ea typeface="Calibri" panose="020F0502020204030204" pitchFamily="34" charset="0"/>
            </a:endParaRPr>
          </a:p>
          <a:p>
            <a:pPr marL="0" indent="0">
              <a:spcAft>
                <a:spcPts val="800"/>
              </a:spcAft>
              <a:buNone/>
            </a:pPr>
            <a:r>
              <a:rPr lang="en-GB" sz="2200" dirty="0">
                <a:latin typeface="Arial"/>
                <a:ea typeface="Calibri" panose="020F0502020204030204" pitchFamily="34" charset="0"/>
                <a:cs typeface="Arial"/>
              </a:rPr>
              <a:t>Having grown considerably since originally developed in 2003 the Knowledge Anglia platform in its current form is unsustainable, it has over 1800 pages, 10,000 unique links (over 30,000 in total) as well as 2,500 documents all of which need to be kept up to date. It also means searching for relevant content can be very difficult.</a:t>
            </a:r>
            <a:br>
              <a:rPr lang="en-GB" sz="2200" dirty="0">
                <a:ea typeface="Calibri" panose="020F0502020204030204" pitchFamily="34" charset="0"/>
              </a:rPr>
            </a:br>
            <a:endParaRPr lang="en-GB" sz="2200" dirty="0">
              <a:ea typeface="Calibri" panose="020F0502020204030204" pitchFamily="34" charset="0"/>
            </a:endParaRPr>
          </a:p>
          <a:p>
            <a:pPr marL="0" indent="0">
              <a:spcAft>
                <a:spcPts val="800"/>
              </a:spcAft>
              <a:buNone/>
            </a:pPr>
            <a:r>
              <a:rPr lang="en-GB" sz="2200" dirty="0">
                <a:latin typeface="Arial"/>
                <a:ea typeface="Calibri" panose="020F0502020204030204" pitchFamily="34" charset="0"/>
                <a:cs typeface="Arial"/>
              </a:rPr>
              <a:t>The service is currently managed by one person.</a:t>
            </a:r>
            <a:br>
              <a:rPr lang="en-GB" sz="2200" dirty="0">
                <a:latin typeface="Arial"/>
                <a:ea typeface="Calibri" panose="020F0502020204030204" pitchFamily="34" charset="0"/>
                <a:cs typeface="Arial"/>
              </a:rPr>
            </a:br>
            <a:endParaRPr lang="en-GB" sz="2200" dirty="0">
              <a:latin typeface="Arial"/>
              <a:ea typeface="Calibri" panose="020F0502020204030204" pitchFamily="34" charset="0"/>
              <a:cs typeface="Arial"/>
            </a:endParaRPr>
          </a:p>
          <a:p>
            <a:pPr marL="0" indent="0">
              <a:buNone/>
            </a:pPr>
            <a:r>
              <a:rPr lang="en-GB" sz="2200" b="1" dirty="0">
                <a:effectLst/>
                <a:latin typeface="Arial"/>
                <a:ea typeface="Calibri" panose="020F0502020204030204" pitchFamily="34" charset="0"/>
                <a:cs typeface="Arial"/>
              </a:rPr>
              <a:t>What does this mean for HERON? </a:t>
            </a:r>
            <a:endParaRPr lang="en-GB" sz="2200" b="1" dirty="0">
              <a:effectLst/>
              <a:latin typeface="Arial" panose="020B0604020202020204" pitchFamily="34" charset="0"/>
              <a:ea typeface="Calibri" panose="020F0502020204030204" pitchFamily="34" charset="0"/>
            </a:endParaRPr>
          </a:p>
          <a:p>
            <a:pPr marL="0" indent="0">
              <a:buNone/>
            </a:pPr>
            <a:r>
              <a:rPr lang="en-GB" sz="2200" dirty="0">
                <a:effectLst/>
                <a:latin typeface="Arial"/>
                <a:ea typeface="Calibri" panose="020F0502020204030204" pitchFamily="34" charset="0"/>
                <a:cs typeface="Arial"/>
              </a:rPr>
              <a:t>Due to HERON's low usage</a:t>
            </a:r>
            <a:r>
              <a:rPr lang="en-GB" sz="2200" dirty="0">
                <a:latin typeface="Arial"/>
                <a:ea typeface="Calibri" panose="020F0502020204030204" pitchFamily="34" charset="0"/>
                <a:cs typeface="Arial"/>
              </a:rPr>
              <a:t> and demand, it has been decided that the platform will be retired.</a:t>
            </a:r>
            <a:br>
              <a:rPr lang="en-GB" sz="2200" dirty="0">
                <a:effectLst/>
                <a:latin typeface="Arial" panose="020B0604020202020204" pitchFamily="34" charset="0"/>
                <a:ea typeface="Calibri" panose="020F0502020204030204" pitchFamily="34" charset="0"/>
              </a:rPr>
            </a:br>
            <a:endParaRPr lang="en-GB" sz="2200" dirty="0">
              <a:effectLst/>
              <a:latin typeface="Arial" panose="020B0604020202020204" pitchFamily="34" charset="0"/>
              <a:ea typeface="Calibri" panose="020F0502020204030204" pitchFamily="34" charset="0"/>
            </a:endParaRPr>
          </a:p>
          <a:p>
            <a:pPr marL="0" indent="0">
              <a:buNone/>
            </a:pPr>
            <a:endParaRPr lang="en-GB" sz="2200" dirty="0">
              <a:effectLst/>
              <a:latin typeface="Arial"/>
              <a:ea typeface="Calibri" panose="020F0502020204030204" pitchFamily="34" charset="0"/>
              <a:cs typeface="Arial"/>
            </a:endParaRPr>
          </a:p>
          <a:p>
            <a:pPr marL="0" indent="0">
              <a:spcAft>
                <a:spcPts val="800"/>
              </a:spcAft>
              <a:buNone/>
            </a:pPr>
            <a:endParaRPr lang="en-GB" sz="2200" dirty="0">
              <a:latin typeface="Arial"/>
              <a:ea typeface="Calibri" panose="020F0502020204030204" pitchFamily="34" charset="0"/>
              <a:cs typeface="Arial"/>
            </a:endParaRPr>
          </a:p>
        </p:txBody>
      </p:sp>
      <p:pic>
        <p:nvPicPr>
          <p:cNvPr id="2" name="Picture 1" descr="Norfolk and Waveney Integrated Care Board Logo">
            <a:extLst>
              <a:ext uri="{FF2B5EF4-FFF2-40B4-BE49-F238E27FC236}">
                <a16:creationId xmlns:a16="http://schemas.microsoft.com/office/drawing/2014/main" id="{FFE8993A-9AE9-A68C-F428-EB0BA4FB3E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78155" y="522131"/>
            <a:ext cx="2114738" cy="1011550"/>
          </a:xfrm>
          <a:prstGeom prst="rect">
            <a:avLst/>
          </a:prstGeom>
        </p:spPr>
      </p:pic>
    </p:spTree>
    <p:extLst>
      <p:ext uri="{BB962C8B-B14F-4D97-AF65-F5344CB8AC3E}">
        <p14:creationId xmlns:p14="http://schemas.microsoft.com/office/powerpoint/2010/main" val="3174827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7FEC350-C202-4D21-B44C-D7EDA75A4556}"/>
              </a:ext>
            </a:extLst>
          </p:cNvPr>
          <p:cNvSpPr>
            <a:spLocks noGrp="1"/>
          </p:cNvSpPr>
          <p:nvPr>
            <p:ph type="title" idx="4294967295"/>
          </p:nvPr>
        </p:nvSpPr>
        <p:spPr>
          <a:xfrm>
            <a:off x="606425" y="490538"/>
            <a:ext cx="5570538" cy="515937"/>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a:ln>
                  <a:noFill/>
                </a:ln>
                <a:solidFill>
                  <a:schemeClr val="bg1"/>
                </a:solidFill>
                <a:effectLst/>
                <a:uLnTx/>
                <a:uFillTx/>
                <a:latin typeface="Frutiger" panose="020B0500000000000000" pitchFamily="34" charset="0"/>
                <a:ea typeface="+mn-ea"/>
                <a:cs typeface="Arial" panose="020B0604020202020204" pitchFamily="34" charset="0"/>
              </a:rPr>
              <a:t>Discovery – Where are we?</a:t>
            </a:r>
            <a:endParaRPr kumimoji="0" lang="en-GB" sz="2800" b="1" i="0"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7" name="Text Placeholder 6">
            <a:extLst>
              <a:ext uri="{FF2B5EF4-FFF2-40B4-BE49-F238E27FC236}">
                <a16:creationId xmlns:a16="http://schemas.microsoft.com/office/drawing/2014/main" id="{8B86C62E-CFCB-405F-A5E2-EB6B8140F022}"/>
              </a:ext>
            </a:extLst>
          </p:cNvPr>
          <p:cNvSpPr>
            <a:spLocks noGrp="1"/>
          </p:cNvSpPr>
          <p:nvPr>
            <p:ph type="body" sz="quarter" idx="12"/>
          </p:nvPr>
        </p:nvSpPr>
        <p:spPr>
          <a:xfrm>
            <a:off x="506837" y="1812815"/>
            <a:ext cx="10002391" cy="3356603"/>
          </a:xfrm>
        </p:spPr>
        <p:txBody>
          <a:bodyPr vert="horz" lIns="91440" tIns="45720" rIns="91440" bIns="45720" rtlCol="0" anchor="t">
            <a:normAutofit/>
          </a:bodyPr>
          <a:lstStyle/>
          <a:p>
            <a:pPr marL="0" indent="0">
              <a:lnSpc>
                <a:spcPct val="107000"/>
              </a:lnSpc>
              <a:spcAft>
                <a:spcPts val="800"/>
              </a:spcAft>
              <a:buNone/>
            </a:pPr>
            <a:r>
              <a:rPr lang="en-GB" sz="2200" b="1">
                <a:latin typeface="Arial"/>
                <a:ea typeface="Calibri" panose="020F0502020204030204" pitchFamily="34" charset="0"/>
                <a:cs typeface="Arial"/>
              </a:rPr>
              <a:t>Throughout June &amp; July we have been asking for your input into Knowledge Anglia and its future development. </a:t>
            </a:r>
            <a:endParaRPr lang="en-GB" sz="2200" b="1">
              <a:ea typeface="Calibri" panose="020F0502020204030204" pitchFamily="34" charset="0"/>
            </a:endParaRPr>
          </a:p>
          <a:p>
            <a:pPr marL="0" indent="0">
              <a:lnSpc>
                <a:spcPct val="107000"/>
              </a:lnSpc>
              <a:spcAft>
                <a:spcPts val="800"/>
              </a:spcAft>
              <a:buNone/>
            </a:pPr>
            <a:r>
              <a:rPr lang="en-GB" sz="2200">
                <a:latin typeface="Arial"/>
                <a:ea typeface="Calibri" panose="020F0502020204030204" pitchFamily="34" charset="0"/>
                <a:cs typeface="Arial"/>
              </a:rPr>
              <a:t>In the next few slides, we will go through our proposal for what will be included in the new platform and what will be leaving the service based on feedback from our users.</a:t>
            </a:r>
          </a:p>
        </p:txBody>
      </p:sp>
    </p:spTree>
    <p:extLst>
      <p:ext uri="{BB962C8B-B14F-4D97-AF65-F5344CB8AC3E}">
        <p14:creationId xmlns:p14="http://schemas.microsoft.com/office/powerpoint/2010/main" val="16767685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7FEC350-C202-4D21-B44C-D7EDA75A4556}"/>
              </a:ext>
            </a:extLst>
          </p:cNvPr>
          <p:cNvSpPr>
            <a:spLocks noGrp="1"/>
          </p:cNvSpPr>
          <p:nvPr>
            <p:ph type="title" idx="4294967295"/>
          </p:nvPr>
        </p:nvSpPr>
        <p:spPr>
          <a:xfrm>
            <a:off x="606424" y="490538"/>
            <a:ext cx="8610004" cy="515937"/>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a:ln>
                  <a:noFill/>
                </a:ln>
                <a:solidFill>
                  <a:schemeClr val="bg1"/>
                </a:solidFill>
                <a:effectLst/>
                <a:uLnTx/>
                <a:uFillTx/>
                <a:latin typeface="Frutiger" panose="020B0500000000000000" pitchFamily="34" charset="0"/>
                <a:ea typeface="+mn-ea"/>
                <a:cs typeface="Arial" panose="020B0604020202020204" pitchFamily="34" charset="0"/>
              </a:rPr>
              <a:t>What’s staying on the platform? *</a:t>
            </a:r>
            <a:endParaRPr kumimoji="0" lang="en-GB" sz="2800" b="1" i="0"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7" name="Text Placeholder 6">
            <a:extLst>
              <a:ext uri="{FF2B5EF4-FFF2-40B4-BE49-F238E27FC236}">
                <a16:creationId xmlns:a16="http://schemas.microsoft.com/office/drawing/2014/main" id="{8B86C62E-CFCB-405F-A5E2-EB6B8140F022}"/>
              </a:ext>
            </a:extLst>
          </p:cNvPr>
          <p:cNvSpPr>
            <a:spLocks noGrp="1"/>
          </p:cNvSpPr>
          <p:nvPr>
            <p:ph type="body" sz="quarter" idx="12"/>
          </p:nvPr>
        </p:nvSpPr>
        <p:spPr>
          <a:xfrm>
            <a:off x="506837" y="1812815"/>
            <a:ext cx="10691594" cy="5045185"/>
          </a:xfrm>
        </p:spPr>
        <p:txBody>
          <a:bodyPr vert="horz" lIns="91440" tIns="45720" rIns="91440" bIns="45720" rtlCol="0" anchor="t">
            <a:normAutofit/>
          </a:bodyPr>
          <a:lstStyle/>
          <a:p>
            <a:pPr marL="0" indent="0">
              <a:lnSpc>
                <a:spcPct val="107000"/>
              </a:lnSpc>
              <a:spcAft>
                <a:spcPts val="800"/>
              </a:spcAft>
              <a:buNone/>
            </a:pPr>
            <a:r>
              <a:rPr lang="en-GB" sz="2200" b="1">
                <a:latin typeface="Arial"/>
                <a:ea typeface="Calibri" panose="020F0502020204030204" pitchFamily="34" charset="0"/>
                <a:cs typeface="Arial"/>
              </a:rPr>
              <a:t>We are proposing that information retained on the platform will be based on local content that cannot be accessed elsewhere, including:</a:t>
            </a:r>
            <a:br>
              <a:rPr lang="en-GB" sz="2200" b="1">
                <a:ea typeface="Calibri" panose="020F0502020204030204" pitchFamily="34" charset="0"/>
              </a:rPr>
            </a:br>
            <a:endParaRPr lang="en-GB" sz="2200" b="1">
              <a:ea typeface="Calibri" panose="020F0502020204030204" pitchFamily="34" charset="0"/>
            </a:endParaRPr>
          </a:p>
          <a:p>
            <a:pPr>
              <a:lnSpc>
                <a:spcPts val="1200"/>
              </a:lnSpc>
              <a:spcAft>
                <a:spcPts val="800"/>
              </a:spcAft>
            </a:pPr>
            <a:r>
              <a:rPr lang="en-GB" sz="2200">
                <a:latin typeface="Arial"/>
                <a:ea typeface="Calibri" panose="020F0502020204030204" pitchFamily="34" charset="0"/>
                <a:cs typeface="Arial"/>
              </a:rPr>
              <a:t>Clinical Threshold Policies &amp; IFR (Individual Funding Requests)</a:t>
            </a:r>
          </a:p>
          <a:p>
            <a:pPr>
              <a:lnSpc>
                <a:spcPts val="1200"/>
              </a:lnSpc>
              <a:spcAft>
                <a:spcPts val="800"/>
              </a:spcAft>
            </a:pPr>
            <a:r>
              <a:rPr lang="en-GB" sz="2200">
                <a:latin typeface="Arial"/>
                <a:ea typeface="Calibri" panose="020F0502020204030204" pitchFamily="34" charset="0"/>
                <a:cs typeface="Arial"/>
              </a:rPr>
              <a:t>Clinical Forms (EMIS Only)</a:t>
            </a:r>
          </a:p>
          <a:p>
            <a:pPr>
              <a:lnSpc>
                <a:spcPts val="1200"/>
              </a:lnSpc>
              <a:spcAft>
                <a:spcPts val="800"/>
              </a:spcAft>
            </a:pPr>
            <a:r>
              <a:rPr lang="en-GB" sz="2200">
                <a:latin typeface="Arial"/>
                <a:ea typeface="Calibri" panose="020F0502020204030204" pitchFamily="34" charset="0"/>
                <a:cs typeface="Arial"/>
              </a:rPr>
              <a:t>Prescribing Pharmacy Meds Optimisation</a:t>
            </a:r>
          </a:p>
          <a:p>
            <a:pPr>
              <a:lnSpc>
                <a:spcPts val="1200"/>
              </a:lnSpc>
              <a:spcAft>
                <a:spcPts val="800"/>
              </a:spcAft>
            </a:pPr>
            <a:r>
              <a:rPr lang="en-GB" sz="2200">
                <a:latin typeface="Arial"/>
                <a:ea typeface="Calibri" panose="020F0502020204030204" pitchFamily="34" charset="0"/>
                <a:cs typeface="Arial"/>
              </a:rPr>
              <a:t>ICB Patient Leaflets</a:t>
            </a:r>
          </a:p>
          <a:p>
            <a:pPr>
              <a:lnSpc>
                <a:spcPts val="1200"/>
              </a:lnSpc>
              <a:spcAft>
                <a:spcPts val="800"/>
              </a:spcAft>
            </a:pPr>
            <a:r>
              <a:rPr lang="en-GB" sz="2200">
                <a:latin typeface="Arial"/>
                <a:ea typeface="Calibri" panose="020F0502020204030204" pitchFamily="34" charset="0"/>
                <a:cs typeface="Arial"/>
              </a:rPr>
              <a:t>Practice Contact Details</a:t>
            </a:r>
          </a:p>
          <a:p>
            <a:pPr>
              <a:lnSpc>
                <a:spcPts val="1200"/>
              </a:lnSpc>
              <a:spcAft>
                <a:spcPts val="800"/>
              </a:spcAft>
            </a:pPr>
            <a:r>
              <a:rPr lang="en-GB" sz="2200">
                <a:latin typeface="Arial"/>
                <a:ea typeface="Calibri" panose="020F0502020204030204" pitchFamily="34" charset="0"/>
                <a:cs typeface="Arial"/>
              </a:rPr>
              <a:t>Local Guidance Information</a:t>
            </a:r>
          </a:p>
          <a:p>
            <a:pPr>
              <a:lnSpc>
                <a:spcPts val="1200"/>
              </a:lnSpc>
              <a:spcAft>
                <a:spcPts val="800"/>
              </a:spcAft>
            </a:pPr>
            <a:r>
              <a:rPr lang="en-GB" sz="2200">
                <a:latin typeface="Arial"/>
                <a:ea typeface="Calibri" panose="020F0502020204030204" pitchFamily="34" charset="0"/>
                <a:cs typeface="Arial"/>
              </a:rPr>
              <a:t>Care Provider Information</a:t>
            </a:r>
          </a:p>
          <a:p>
            <a:pPr>
              <a:lnSpc>
                <a:spcPts val="1200"/>
              </a:lnSpc>
              <a:spcAft>
                <a:spcPts val="800"/>
              </a:spcAft>
            </a:pPr>
            <a:r>
              <a:rPr lang="en-GB" sz="2200">
                <a:latin typeface="Arial"/>
                <a:ea typeface="Calibri" panose="020F0502020204030204" pitchFamily="34" charset="0"/>
                <a:cs typeface="Arial"/>
              </a:rPr>
              <a:t>Waiting Times</a:t>
            </a:r>
          </a:p>
          <a:p>
            <a:pPr>
              <a:lnSpc>
                <a:spcPts val="1200"/>
              </a:lnSpc>
              <a:spcAft>
                <a:spcPts val="800"/>
              </a:spcAft>
            </a:pPr>
            <a:r>
              <a:rPr lang="en-GB" sz="2200">
                <a:latin typeface="Arial"/>
                <a:ea typeface="Calibri" panose="020F0502020204030204" pitchFamily="34" charset="0"/>
                <a:cs typeface="Arial"/>
              </a:rPr>
              <a:t>Secure Email Content</a:t>
            </a:r>
          </a:p>
        </p:txBody>
      </p:sp>
      <p:sp>
        <p:nvSpPr>
          <p:cNvPr id="2" name="Text Placeholder 6">
            <a:extLst>
              <a:ext uri="{FF2B5EF4-FFF2-40B4-BE49-F238E27FC236}">
                <a16:creationId xmlns:a16="http://schemas.microsoft.com/office/drawing/2014/main" id="{2254EA25-4866-FC90-7DFE-36BABF05CDEC}"/>
              </a:ext>
            </a:extLst>
          </p:cNvPr>
          <p:cNvSpPr txBox="1">
            <a:spLocks/>
          </p:cNvSpPr>
          <p:nvPr/>
        </p:nvSpPr>
        <p:spPr>
          <a:xfrm>
            <a:off x="7609457" y="490538"/>
            <a:ext cx="1998857" cy="340267"/>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7000"/>
              </a:lnSpc>
              <a:spcAft>
                <a:spcPts val="800"/>
              </a:spcAft>
              <a:buFont typeface="Arial" panose="020B0604020202020204" pitchFamily="34" charset="0"/>
              <a:buNone/>
            </a:pPr>
            <a:r>
              <a:rPr lang="en-GB" sz="1600">
                <a:latin typeface="Arial"/>
                <a:ea typeface="Calibri" panose="020F0502020204030204" pitchFamily="34" charset="0"/>
                <a:cs typeface="Arial"/>
              </a:rPr>
              <a:t>*Subject to change</a:t>
            </a:r>
            <a:endParaRPr lang="en-GB" sz="1600">
              <a:ea typeface="Calibri" panose="020F0502020204030204" pitchFamily="34" charset="0"/>
            </a:endParaRPr>
          </a:p>
        </p:txBody>
      </p:sp>
    </p:spTree>
    <p:extLst>
      <p:ext uri="{BB962C8B-B14F-4D97-AF65-F5344CB8AC3E}">
        <p14:creationId xmlns:p14="http://schemas.microsoft.com/office/powerpoint/2010/main" val="2453729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7FEC350-C202-4D21-B44C-D7EDA75A4556}"/>
              </a:ext>
            </a:extLst>
          </p:cNvPr>
          <p:cNvSpPr>
            <a:spLocks noGrp="1"/>
          </p:cNvSpPr>
          <p:nvPr>
            <p:ph type="title" idx="4294967295"/>
          </p:nvPr>
        </p:nvSpPr>
        <p:spPr>
          <a:xfrm>
            <a:off x="606424" y="490538"/>
            <a:ext cx="6103134" cy="515937"/>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1000"/>
              </a:spcBef>
              <a:defRPr/>
            </a:pPr>
            <a:r>
              <a:rPr kumimoji="0" lang="en-GB" sz="2800" b="1" i="0" u="none" strike="noStrike" kern="1200" cap="none" spc="0" normalizeH="0" baseline="0" noProof="0">
                <a:ln>
                  <a:noFill/>
                </a:ln>
                <a:solidFill>
                  <a:schemeClr val="bg1"/>
                </a:solidFill>
                <a:effectLst/>
                <a:uLnTx/>
                <a:uFillTx/>
                <a:latin typeface="Frutiger"/>
                <a:ea typeface="+mn-ea"/>
                <a:cs typeface="Arial"/>
              </a:rPr>
              <a:t>What’s leaving</a:t>
            </a:r>
            <a:r>
              <a:rPr lang="en-GB" sz="2800" b="1">
                <a:solidFill>
                  <a:schemeClr val="bg1"/>
                </a:solidFill>
                <a:latin typeface="Frutiger"/>
                <a:ea typeface="+mn-ea"/>
                <a:cs typeface="Arial"/>
              </a:rPr>
              <a:t> </a:t>
            </a:r>
            <a:r>
              <a:rPr kumimoji="0" lang="en-GB" sz="2800" b="1" i="0" u="none" strike="noStrike" kern="1200" cap="none" spc="0" normalizeH="0" baseline="0" noProof="0">
                <a:ln>
                  <a:noFill/>
                </a:ln>
                <a:solidFill>
                  <a:schemeClr val="bg1"/>
                </a:solidFill>
                <a:effectLst/>
                <a:uLnTx/>
                <a:uFillTx/>
                <a:latin typeface="Frutiger"/>
                <a:ea typeface="+mn-ea"/>
                <a:cs typeface="Arial"/>
              </a:rPr>
              <a:t>the platform? *</a:t>
            </a:r>
          </a:p>
        </p:txBody>
      </p:sp>
      <p:sp>
        <p:nvSpPr>
          <p:cNvPr id="7" name="Text Placeholder 6">
            <a:extLst>
              <a:ext uri="{FF2B5EF4-FFF2-40B4-BE49-F238E27FC236}">
                <a16:creationId xmlns:a16="http://schemas.microsoft.com/office/drawing/2014/main" id="{8B86C62E-CFCB-405F-A5E2-EB6B8140F022}"/>
              </a:ext>
            </a:extLst>
          </p:cNvPr>
          <p:cNvSpPr>
            <a:spLocks noGrp="1"/>
          </p:cNvSpPr>
          <p:nvPr>
            <p:ph type="body" sz="quarter" idx="12"/>
          </p:nvPr>
        </p:nvSpPr>
        <p:spPr>
          <a:xfrm>
            <a:off x="506837" y="1812815"/>
            <a:ext cx="10002391" cy="5045185"/>
          </a:xfrm>
        </p:spPr>
        <p:txBody>
          <a:bodyPr vert="horz" lIns="91440" tIns="45720" rIns="91440" bIns="45720" rtlCol="0" anchor="t">
            <a:normAutofit/>
          </a:bodyPr>
          <a:lstStyle/>
          <a:p>
            <a:pPr marL="0" indent="0">
              <a:lnSpc>
                <a:spcPct val="107000"/>
              </a:lnSpc>
              <a:spcAft>
                <a:spcPts val="800"/>
              </a:spcAft>
              <a:buNone/>
            </a:pPr>
            <a:r>
              <a:rPr lang="en-GB" sz="2200" b="1">
                <a:latin typeface="Arial"/>
                <a:ea typeface="Calibri" panose="020F0502020204030204" pitchFamily="34" charset="0"/>
                <a:cs typeface="Arial"/>
              </a:rPr>
              <a:t>We are proposing that information being removed from the platform will be national guidance or information available elsewhere, these include:</a:t>
            </a:r>
            <a:br>
              <a:rPr lang="en-GB" sz="2200" b="1">
                <a:ea typeface="Calibri" panose="020F0502020204030204" pitchFamily="34" charset="0"/>
              </a:rPr>
            </a:br>
            <a:endParaRPr lang="en-GB" sz="2200" b="1">
              <a:ea typeface="Calibri" panose="020F0502020204030204" pitchFamily="34" charset="0"/>
            </a:endParaRPr>
          </a:p>
          <a:p>
            <a:pPr>
              <a:lnSpc>
                <a:spcPct val="60000"/>
              </a:lnSpc>
              <a:spcAft>
                <a:spcPts val="800"/>
              </a:spcAft>
            </a:pPr>
            <a:r>
              <a:rPr lang="en-GB" sz="2200">
                <a:ea typeface="Calibri" panose="020F0502020204030204" pitchFamily="34" charset="0"/>
              </a:rPr>
              <a:t>Forms (</a:t>
            </a:r>
            <a:r>
              <a:rPr lang="en-GB" sz="2200" err="1">
                <a:ea typeface="Calibri" panose="020F0502020204030204" pitchFamily="34" charset="0"/>
              </a:rPr>
              <a:t>SystmOne</a:t>
            </a:r>
            <a:r>
              <a:rPr lang="en-GB" sz="2200">
                <a:ea typeface="Calibri" panose="020F0502020204030204" pitchFamily="34" charset="0"/>
              </a:rPr>
              <a:t> – Available through Ardens, Word)</a:t>
            </a:r>
          </a:p>
          <a:p>
            <a:pPr>
              <a:lnSpc>
                <a:spcPct val="60000"/>
              </a:lnSpc>
              <a:spcAft>
                <a:spcPts val="800"/>
              </a:spcAft>
            </a:pPr>
            <a:r>
              <a:rPr lang="en-GB" sz="2200">
                <a:ea typeface="Calibri" panose="020F0502020204030204" pitchFamily="34" charset="0"/>
              </a:rPr>
              <a:t>GP Newsletters (Available through MS Teams) </a:t>
            </a:r>
          </a:p>
          <a:p>
            <a:pPr>
              <a:lnSpc>
                <a:spcPct val="60000"/>
              </a:lnSpc>
              <a:spcAft>
                <a:spcPts val="800"/>
              </a:spcAft>
            </a:pPr>
            <a:r>
              <a:rPr lang="en-GB" sz="2200">
                <a:ea typeface="Calibri" panose="020F0502020204030204" pitchFamily="34" charset="0"/>
              </a:rPr>
              <a:t>HERON (Low usage across the system)</a:t>
            </a:r>
          </a:p>
          <a:p>
            <a:pPr>
              <a:lnSpc>
                <a:spcPct val="60000"/>
              </a:lnSpc>
              <a:spcAft>
                <a:spcPts val="800"/>
              </a:spcAft>
            </a:pPr>
            <a:r>
              <a:rPr lang="en-GB" sz="2200">
                <a:ea typeface="Calibri" panose="020F0502020204030204" pitchFamily="34" charset="0"/>
              </a:rPr>
              <a:t>NICE and Other External Links (Main links to site will be included)</a:t>
            </a:r>
          </a:p>
          <a:p>
            <a:pPr>
              <a:lnSpc>
                <a:spcPct val="60000"/>
              </a:lnSpc>
              <a:spcAft>
                <a:spcPts val="800"/>
              </a:spcAft>
            </a:pPr>
            <a:r>
              <a:rPr lang="en-GB" sz="2200">
                <a:latin typeface="Arial"/>
                <a:ea typeface="Calibri" panose="020F0502020204030204" pitchFamily="34" charset="0"/>
                <a:cs typeface="Arial"/>
              </a:rPr>
              <a:t>National Patient Leaflets (Links to)</a:t>
            </a:r>
          </a:p>
          <a:p>
            <a:pPr>
              <a:lnSpc>
                <a:spcPct val="60000"/>
              </a:lnSpc>
              <a:spcAft>
                <a:spcPts val="800"/>
              </a:spcAft>
            </a:pPr>
            <a:r>
              <a:rPr lang="en-GB" sz="2200">
                <a:ea typeface="Calibri" panose="020F0502020204030204" pitchFamily="34" charset="0"/>
              </a:rPr>
              <a:t>Practice Admin Information </a:t>
            </a:r>
          </a:p>
          <a:p>
            <a:pPr>
              <a:lnSpc>
                <a:spcPct val="60000"/>
              </a:lnSpc>
              <a:spcAft>
                <a:spcPts val="800"/>
              </a:spcAft>
            </a:pPr>
            <a:r>
              <a:rPr lang="en-GB" sz="2200">
                <a:ea typeface="Calibri" panose="020F0502020204030204" pitchFamily="34" charset="0"/>
              </a:rPr>
              <a:t>Duplication of links across the site (Removal of the 5 locality areas)</a:t>
            </a:r>
          </a:p>
        </p:txBody>
      </p:sp>
      <p:sp>
        <p:nvSpPr>
          <p:cNvPr id="3" name="Text Placeholder 6">
            <a:extLst>
              <a:ext uri="{FF2B5EF4-FFF2-40B4-BE49-F238E27FC236}">
                <a16:creationId xmlns:a16="http://schemas.microsoft.com/office/drawing/2014/main" id="{62668690-8072-AC89-958E-DFBFF39484F9}"/>
              </a:ext>
            </a:extLst>
          </p:cNvPr>
          <p:cNvSpPr txBox="1">
            <a:spLocks/>
          </p:cNvSpPr>
          <p:nvPr/>
        </p:nvSpPr>
        <p:spPr>
          <a:xfrm>
            <a:off x="7609457" y="490538"/>
            <a:ext cx="1998857" cy="340267"/>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7000"/>
              </a:lnSpc>
              <a:spcAft>
                <a:spcPts val="800"/>
              </a:spcAft>
              <a:buFont typeface="Arial" panose="020B0604020202020204" pitchFamily="34" charset="0"/>
              <a:buNone/>
            </a:pPr>
            <a:r>
              <a:rPr lang="en-GB" sz="1600">
                <a:latin typeface="Arial"/>
                <a:ea typeface="Calibri" panose="020F0502020204030204" pitchFamily="34" charset="0"/>
                <a:cs typeface="Arial"/>
              </a:rPr>
              <a:t>*Subject to change</a:t>
            </a:r>
            <a:endParaRPr lang="en-GB" sz="1600">
              <a:ea typeface="Calibri" panose="020F0502020204030204" pitchFamily="34" charset="0"/>
            </a:endParaRPr>
          </a:p>
        </p:txBody>
      </p:sp>
    </p:spTree>
    <p:extLst>
      <p:ext uri="{BB962C8B-B14F-4D97-AF65-F5344CB8AC3E}">
        <p14:creationId xmlns:p14="http://schemas.microsoft.com/office/powerpoint/2010/main" val="3911840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7FEC350-C202-4D21-B44C-D7EDA75A4556}"/>
              </a:ext>
            </a:extLst>
          </p:cNvPr>
          <p:cNvSpPr>
            <a:spLocks noGrp="1"/>
          </p:cNvSpPr>
          <p:nvPr>
            <p:ph type="title" idx="4294967295"/>
          </p:nvPr>
        </p:nvSpPr>
        <p:spPr>
          <a:xfrm>
            <a:off x="606424" y="490538"/>
            <a:ext cx="8610004" cy="515937"/>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a:ln>
                  <a:noFill/>
                </a:ln>
                <a:solidFill>
                  <a:schemeClr val="bg1"/>
                </a:solidFill>
                <a:effectLst/>
                <a:uLnTx/>
                <a:uFillTx/>
                <a:latin typeface="Frutiger" panose="020B0500000000000000" pitchFamily="34" charset="0"/>
                <a:ea typeface="+mn-ea"/>
                <a:cs typeface="Arial" panose="020B0604020202020204" pitchFamily="34" charset="0"/>
              </a:rPr>
              <a:t>Why are we planning to do this?</a:t>
            </a:r>
            <a:endParaRPr kumimoji="0" lang="en-GB" sz="2800" b="1" i="0"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7" name="Text Placeholder 6">
            <a:extLst>
              <a:ext uri="{FF2B5EF4-FFF2-40B4-BE49-F238E27FC236}">
                <a16:creationId xmlns:a16="http://schemas.microsoft.com/office/drawing/2014/main" id="{8B86C62E-CFCB-405F-A5E2-EB6B8140F022}"/>
              </a:ext>
            </a:extLst>
          </p:cNvPr>
          <p:cNvSpPr>
            <a:spLocks noGrp="1"/>
          </p:cNvSpPr>
          <p:nvPr>
            <p:ph type="body" sz="quarter" idx="12"/>
          </p:nvPr>
        </p:nvSpPr>
        <p:spPr>
          <a:xfrm>
            <a:off x="506838" y="1812815"/>
            <a:ext cx="9135104" cy="5045185"/>
          </a:xfrm>
        </p:spPr>
        <p:txBody>
          <a:bodyPr vert="horz" lIns="91440" tIns="45720" rIns="91440" bIns="45720" rtlCol="0" anchor="t">
            <a:normAutofit/>
          </a:bodyPr>
          <a:lstStyle/>
          <a:p>
            <a:pPr marL="0" indent="0">
              <a:lnSpc>
                <a:spcPct val="107000"/>
              </a:lnSpc>
              <a:spcAft>
                <a:spcPts val="800"/>
              </a:spcAft>
              <a:buNone/>
            </a:pPr>
            <a:r>
              <a:rPr lang="en-GB" sz="2200" b="1">
                <a:latin typeface="Arial"/>
                <a:ea typeface="Calibri" panose="020F0502020204030204" pitchFamily="34" charset="0"/>
                <a:cs typeface="Arial"/>
              </a:rPr>
              <a:t>By removing content in these areas, we would be able to reduce the overall content by 50%, making the platform easier to keep up-to-date and improving the searchability of the site content.</a:t>
            </a:r>
          </a:p>
          <a:p>
            <a:pPr marL="0" lvl="0" indent="0">
              <a:lnSpc>
                <a:spcPct val="107000"/>
              </a:lnSpc>
              <a:spcAft>
                <a:spcPts val="800"/>
              </a:spcAft>
              <a:buNone/>
            </a:pPr>
            <a:endParaRPr lang="en-GB" sz="2200" b="1">
              <a:ea typeface="Calibri" panose="020F0502020204030204" pitchFamily="34" charset="0"/>
            </a:endParaRPr>
          </a:p>
          <a:p>
            <a:pPr marL="0" lvl="0" indent="0">
              <a:lnSpc>
                <a:spcPct val="107000"/>
              </a:lnSpc>
              <a:spcAft>
                <a:spcPts val="800"/>
              </a:spcAft>
              <a:buNone/>
            </a:pPr>
            <a:r>
              <a:rPr lang="en-GB" sz="2200">
                <a:latin typeface="Arial"/>
                <a:ea typeface="Calibri" panose="020F0502020204030204" pitchFamily="34" charset="0"/>
                <a:cs typeface="Arial"/>
              </a:rPr>
              <a:t>We presented this information on the 26th July 2023 and asked participants “Would Knowledge Anglia still be useful for you if these items are removed?“ of which 100% said yes (36 respondents).</a:t>
            </a:r>
          </a:p>
        </p:txBody>
      </p:sp>
    </p:spTree>
    <p:extLst>
      <p:ext uri="{BB962C8B-B14F-4D97-AF65-F5344CB8AC3E}">
        <p14:creationId xmlns:p14="http://schemas.microsoft.com/office/powerpoint/2010/main" val="5535322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7FEC350-C202-4D21-B44C-D7EDA75A4556}"/>
              </a:ext>
            </a:extLst>
          </p:cNvPr>
          <p:cNvSpPr>
            <a:spLocks noGrp="1"/>
          </p:cNvSpPr>
          <p:nvPr>
            <p:ph type="title" idx="4294967295"/>
          </p:nvPr>
        </p:nvSpPr>
        <p:spPr>
          <a:xfrm>
            <a:off x="606424" y="490538"/>
            <a:ext cx="8610004" cy="515937"/>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a:ln>
                  <a:noFill/>
                </a:ln>
                <a:solidFill>
                  <a:schemeClr val="bg1"/>
                </a:solidFill>
                <a:effectLst/>
                <a:uLnTx/>
                <a:uFillTx/>
                <a:latin typeface="Frutiger" panose="020B0500000000000000" pitchFamily="34" charset="0"/>
                <a:ea typeface="+mn-ea"/>
                <a:cs typeface="Arial" panose="020B0604020202020204" pitchFamily="34" charset="0"/>
              </a:rPr>
              <a:t>What feedback have we had so far?</a:t>
            </a:r>
            <a:endParaRPr kumimoji="0" lang="en-GB" sz="2800" b="1" i="0"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7" name="Text Placeholder 6">
            <a:extLst>
              <a:ext uri="{FF2B5EF4-FFF2-40B4-BE49-F238E27FC236}">
                <a16:creationId xmlns:a16="http://schemas.microsoft.com/office/drawing/2014/main" id="{8B86C62E-CFCB-405F-A5E2-EB6B8140F022}"/>
              </a:ext>
            </a:extLst>
          </p:cNvPr>
          <p:cNvSpPr>
            <a:spLocks noGrp="1"/>
          </p:cNvSpPr>
          <p:nvPr>
            <p:ph type="body" sz="quarter" idx="12"/>
          </p:nvPr>
        </p:nvSpPr>
        <p:spPr>
          <a:xfrm>
            <a:off x="506837" y="1812815"/>
            <a:ext cx="9884071" cy="5045185"/>
          </a:xfrm>
        </p:spPr>
        <p:txBody>
          <a:bodyPr vert="horz" lIns="91440" tIns="45720" rIns="91440" bIns="45720" rtlCol="0" anchor="t">
            <a:normAutofit fontScale="92500" lnSpcReduction="20000"/>
          </a:bodyPr>
          <a:lstStyle/>
          <a:p>
            <a:pPr marL="0" lvl="0" indent="0">
              <a:lnSpc>
                <a:spcPct val="107000"/>
              </a:lnSpc>
              <a:spcAft>
                <a:spcPts val="800"/>
              </a:spcAft>
              <a:buNone/>
            </a:pPr>
            <a:r>
              <a:rPr lang="en-GB" sz="2200" b="1" dirty="0">
                <a:latin typeface="Arial"/>
                <a:ea typeface="Calibri" panose="020F0502020204030204" pitchFamily="34" charset="0"/>
                <a:cs typeface="Arial"/>
              </a:rPr>
              <a:t>“Will there be an index included in the site?”</a:t>
            </a:r>
          </a:p>
          <a:p>
            <a:pPr marL="0" lvl="0" indent="0">
              <a:lnSpc>
                <a:spcPct val="107000"/>
              </a:lnSpc>
              <a:spcAft>
                <a:spcPts val="800"/>
              </a:spcAft>
              <a:buNone/>
            </a:pPr>
            <a:r>
              <a:rPr lang="en-GB" sz="2200" dirty="0">
                <a:latin typeface="Arial"/>
                <a:ea typeface="Calibri" panose="020F0502020204030204" pitchFamily="34" charset="0"/>
                <a:cs typeface="Arial"/>
              </a:rPr>
              <a:t>This will be considered in the new system and an improved search feature will be included to make finding content easier.</a:t>
            </a:r>
          </a:p>
          <a:p>
            <a:pPr marL="0" indent="0">
              <a:lnSpc>
                <a:spcPct val="107000"/>
              </a:lnSpc>
              <a:spcAft>
                <a:spcPts val="800"/>
              </a:spcAft>
              <a:buNone/>
            </a:pPr>
            <a:r>
              <a:rPr lang="en-GB" sz="2200" b="1" dirty="0">
                <a:latin typeface="Arial"/>
                <a:ea typeface="Calibri" panose="020F0502020204030204" pitchFamily="34" charset="0"/>
                <a:cs typeface="Arial"/>
              </a:rPr>
              <a:t>“Referral templates in word format should stay on the site” </a:t>
            </a:r>
            <a:endParaRPr lang="en-GB" sz="2200" b="1" dirty="0">
              <a:ea typeface="Calibri" panose="020F0502020204030204" pitchFamily="34" charset="0"/>
            </a:endParaRPr>
          </a:p>
          <a:p>
            <a:pPr marL="0" lvl="0" indent="0">
              <a:lnSpc>
                <a:spcPct val="107000"/>
              </a:lnSpc>
              <a:spcAft>
                <a:spcPts val="800"/>
              </a:spcAft>
              <a:buNone/>
            </a:pPr>
            <a:r>
              <a:rPr lang="en-GB" sz="2200" dirty="0">
                <a:latin typeface="Arial"/>
                <a:ea typeface="Calibri" panose="020F0502020204030204" pitchFamily="34" charset="0"/>
                <a:cs typeface="Arial"/>
              </a:rPr>
              <a:t>We will consider keeping these on the site or find a new home for them.</a:t>
            </a:r>
          </a:p>
          <a:p>
            <a:pPr marL="0" indent="0">
              <a:lnSpc>
                <a:spcPct val="107000"/>
              </a:lnSpc>
              <a:spcAft>
                <a:spcPts val="800"/>
              </a:spcAft>
              <a:buNone/>
            </a:pPr>
            <a:r>
              <a:rPr lang="en-GB" sz="2200" b="1" dirty="0">
                <a:latin typeface="Arial"/>
                <a:ea typeface="Calibri" panose="020F0502020204030204" pitchFamily="34" charset="0"/>
                <a:cs typeface="Arial"/>
              </a:rPr>
              <a:t>“Will anything new or missing from the current site be considered in the proposal for the new platform?” </a:t>
            </a:r>
          </a:p>
          <a:p>
            <a:pPr marL="0" indent="0">
              <a:lnSpc>
                <a:spcPct val="107000"/>
              </a:lnSpc>
              <a:spcAft>
                <a:spcPts val="800"/>
              </a:spcAft>
              <a:buNone/>
            </a:pPr>
            <a:r>
              <a:rPr lang="en-GB" sz="2200" dirty="0">
                <a:latin typeface="Arial"/>
                <a:ea typeface="Calibri" panose="020F0502020204030204" pitchFamily="34" charset="0"/>
                <a:cs typeface="Arial"/>
              </a:rPr>
              <a:t>Yes, we will be looking into opportunities for improvement as part of the discovery process, however additional features and content may not be delivered on day one.</a:t>
            </a:r>
            <a:endParaRPr lang="en-GB" sz="2200" dirty="0">
              <a:ea typeface="Calibri" panose="020F0502020204030204" pitchFamily="34" charset="0"/>
            </a:endParaRPr>
          </a:p>
          <a:p>
            <a:pPr marL="0" indent="0">
              <a:lnSpc>
                <a:spcPct val="107000"/>
              </a:lnSpc>
              <a:spcAft>
                <a:spcPts val="800"/>
              </a:spcAft>
              <a:buNone/>
            </a:pPr>
            <a:r>
              <a:rPr lang="en-GB" sz="2200" b="1" dirty="0">
                <a:latin typeface="Arial"/>
                <a:ea typeface="Calibri" panose="020F0502020204030204" pitchFamily="34" charset="0"/>
                <a:cs typeface="Arial"/>
              </a:rPr>
              <a:t>“Formulary guidance notes should be included” </a:t>
            </a:r>
            <a:endParaRPr lang="en-GB" sz="2200" b="1" dirty="0">
              <a:ea typeface="Calibri" panose="020F0502020204030204" pitchFamily="34" charset="0"/>
            </a:endParaRPr>
          </a:p>
          <a:p>
            <a:pPr marL="0" lvl="0" indent="0">
              <a:lnSpc>
                <a:spcPct val="107000"/>
              </a:lnSpc>
              <a:spcAft>
                <a:spcPts val="800"/>
              </a:spcAft>
              <a:buNone/>
            </a:pPr>
            <a:r>
              <a:rPr lang="en-GB" sz="2200" dirty="0">
                <a:latin typeface="Arial"/>
                <a:ea typeface="Calibri" panose="020F0502020204030204" pitchFamily="34" charset="0"/>
                <a:cs typeface="Arial"/>
              </a:rPr>
              <a:t>The formulary content will be held within the N&amp;W Net Formulary.</a:t>
            </a:r>
          </a:p>
          <a:p>
            <a:pPr marL="0" lvl="0" indent="0">
              <a:lnSpc>
                <a:spcPct val="107000"/>
              </a:lnSpc>
              <a:spcAft>
                <a:spcPts val="800"/>
              </a:spcAft>
              <a:buNone/>
            </a:pPr>
            <a:endParaRPr lang="en-GB" sz="2200" b="1" dirty="0">
              <a:ea typeface="Calibri" panose="020F0502020204030204" pitchFamily="34" charset="0"/>
            </a:endParaRPr>
          </a:p>
        </p:txBody>
      </p:sp>
    </p:spTree>
    <p:extLst>
      <p:ext uri="{BB962C8B-B14F-4D97-AF65-F5344CB8AC3E}">
        <p14:creationId xmlns:p14="http://schemas.microsoft.com/office/powerpoint/2010/main" val="4150334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7FEC350-C202-4D21-B44C-D7EDA75A4556}"/>
              </a:ext>
            </a:extLst>
          </p:cNvPr>
          <p:cNvSpPr>
            <a:spLocks noGrp="1"/>
          </p:cNvSpPr>
          <p:nvPr>
            <p:ph type="title" idx="4294967295"/>
          </p:nvPr>
        </p:nvSpPr>
        <p:spPr>
          <a:xfrm>
            <a:off x="606425" y="490538"/>
            <a:ext cx="8610600" cy="515937"/>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a:ln>
                  <a:noFill/>
                </a:ln>
                <a:solidFill>
                  <a:schemeClr val="bg1"/>
                </a:solidFill>
                <a:effectLst/>
                <a:uLnTx/>
                <a:uFillTx/>
                <a:latin typeface="Frutiger" panose="020B0500000000000000" pitchFamily="34" charset="0"/>
                <a:ea typeface="+mn-ea"/>
                <a:cs typeface="Arial" panose="020B0604020202020204" pitchFamily="34" charset="0"/>
              </a:rPr>
              <a:t>Planned improvements to the platform</a:t>
            </a:r>
            <a:endParaRPr kumimoji="0" lang="en-GB" sz="2800" b="1" i="0"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7" name="Text Placeholder 6">
            <a:extLst>
              <a:ext uri="{FF2B5EF4-FFF2-40B4-BE49-F238E27FC236}">
                <a16:creationId xmlns:a16="http://schemas.microsoft.com/office/drawing/2014/main" id="{8B86C62E-CFCB-405F-A5E2-EB6B8140F022}"/>
              </a:ext>
            </a:extLst>
          </p:cNvPr>
          <p:cNvSpPr>
            <a:spLocks noGrp="1"/>
          </p:cNvSpPr>
          <p:nvPr>
            <p:ph type="body" sz="quarter" idx="12"/>
          </p:nvPr>
        </p:nvSpPr>
        <p:spPr>
          <a:xfrm>
            <a:off x="506838" y="1812815"/>
            <a:ext cx="9135104" cy="5045185"/>
          </a:xfrm>
        </p:spPr>
        <p:txBody>
          <a:bodyPr>
            <a:normAutofit/>
          </a:bodyPr>
          <a:lstStyle/>
          <a:p>
            <a:pPr marL="0" lvl="0" indent="0">
              <a:lnSpc>
                <a:spcPct val="107000"/>
              </a:lnSpc>
              <a:spcAft>
                <a:spcPts val="800"/>
              </a:spcAft>
              <a:buNone/>
            </a:pPr>
            <a:r>
              <a:rPr lang="en-GB" sz="2200" b="1">
                <a:ea typeface="Calibri" panose="020F0502020204030204" pitchFamily="34" charset="0"/>
              </a:rPr>
              <a:t>Within both our feedback and our first workshop we discussed potential improvements to the platform, these include:</a:t>
            </a:r>
          </a:p>
          <a:p>
            <a:pPr marL="0" lvl="0" indent="0">
              <a:lnSpc>
                <a:spcPct val="70000"/>
              </a:lnSpc>
              <a:spcAft>
                <a:spcPts val="800"/>
              </a:spcAft>
              <a:buNone/>
            </a:pPr>
            <a:r>
              <a:rPr lang="en-GB" sz="2000" b="1">
                <a:ea typeface="Calibri" panose="020F0502020204030204" pitchFamily="34" charset="0"/>
              </a:rPr>
              <a:t>Will be included:</a:t>
            </a:r>
          </a:p>
          <a:p>
            <a:pPr>
              <a:lnSpc>
                <a:spcPct val="70000"/>
              </a:lnSpc>
              <a:spcAft>
                <a:spcPts val="800"/>
              </a:spcAft>
            </a:pPr>
            <a:r>
              <a:rPr lang="en-GB" sz="2000">
                <a:ea typeface="Calibri" panose="020F0502020204030204" pitchFamily="34" charset="0"/>
              </a:rPr>
              <a:t>Improved Search (Including Filters)</a:t>
            </a:r>
          </a:p>
          <a:p>
            <a:pPr>
              <a:lnSpc>
                <a:spcPct val="70000"/>
              </a:lnSpc>
              <a:spcAft>
                <a:spcPts val="800"/>
              </a:spcAft>
            </a:pPr>
            <a:r>
              <a:rPr lang="en-GB" sz="2000">
                <a:ea typeface="Calibri" panose="020F0502020204030204" pitchFamily="34" charset="0"/>
              </a:rPr>
              <a:t>Mobile and Tablet Friendly Design</a:t>
            </a:r>
          </a:p>
          <a:p>
            <a:pPr>
              <a:lnSpc>
                <a:spcPct val="70000"/>
              </a:lnSpc>
              <a:spcAft>
                <a:spcPts val="800"/>
              </a:spcAft>
            </a:pPr>
            <a:r>
              <a:rPr lang="en-GB" sz="2000">
                <a:ea typeface="Calibri" panose="020F0502020204030204" pitchFamily="34" charset="0"/>
              </a:rPr>
              <a:t>Improved Accessibility and Usability</a:t>
            </a:r>
          </a:p>
          <a:p>
            <a:pPr>
              <a:lnSpc>
                <a:spcPct val="70000"/>
              </a:lnSpc>
              <a:spcAft>
                <a:spcPts val="800"/>
              </a:spcAft>
            </a:pPr>
            <a:r>
              <a:rPr lang="en-GB" sz="2000">
                <a:ea typeface="Calibri" panose="020F0502020204030204" pitchFamily="34" charset="0"/>
              </a:rPr>
              <a:t>Up-to-date content</a:t>
            </a:r>
            <a:br>
              <a:rPr lang="en-GB" sz="2200" b="1">
                <a:ea typeface="Calibri" panose="020F0502020204030204" pitchFamily="34" charset="0"/>
              </a:rPr>
            </a:br>
            <a:endParaRPr lang="en-GB" sz="2200" b="1">
              <a:ea typeface="Calibri" panose="020F0502020204030204" pitchFamily="34" charset="0"/>
            </a:endParaRPr>
          </a:p>
          <a:p>
            <a:pPr marL="0" lvl="0" indent="0">
              <a:lnSpc>
                <a:spcPct val="70000"/>
              </a:lnSpc>
              <a:spcAft>
                <a:spcPts val="800"/>
              </a:spcAft>
              <a:buNone/>
            </a:pPr>
            <a:r>
              <a:rPr lang="en-GB" sz="2000" b="1">
                <a:ea typeface="Calibri" panose="020F0502020204030204" pitchFamily="34" charset="0"/>
              </a:rPr>
              <a:t>May be included:</a:t>
            </a:r>
          </a:p>
          <a:p>
            <a:pPr>
              <a:lnSpc>
                <a:spcPct val="70000"/>
              </a:lnSpc>
              <a:spcAft>
                <a:spcPts val="800"/>
              </a:spcAft>
            </a:pPr>
            <a:r>
              <a:rPr lang="en-GB" sz="2000">
                <a:ea typeface="Calibri" panose="020F0502020204030204" pitchFamily="34" charset="0"/>
              </a:rPr>
              <a:t>Document Finder Tool</a:t>
            </a:r>
          </a:p>
          <a:p>
            <a:pPr>
              <a:lnSpc>
                <a:spcPct val="70000"/>
              </a:lnSpc>
              <a:spcAft>
                <a:spcPts val="800"/>
              </a:spcAft>
            </a:pPr>
            <a:r>
              <a:rPr lang="en-GB" sz="2000">
                <a:ea typeface="Calibri" panose="020F0502020204030204" pitchFamily="34" charset="0"/>
              </a:rPr>
              <a:t>More Personalisation for Logged in users</a:t>
            </a:r>
          </a:p>
        </p:txBody>
      </p:sp>
    </p:spTree>
    <p:extLst>
      <p:ext uri="{BB962C8B-B14F-4D97-AF65-F5344CB8AC3E}">
        <p14:creationId xmlns:p14="http://schemas.microsoft.com/office/powerpoint/2010/main" val="3540245320"/>
      </p:ext>
    </p:extLst>
  </p:cSld>
  <p:clrMapOvr>
    <a:masterClrMapping/>
  </p:clrMapOvr>
</p:sld>
</file>

<file path=ppt/theme/theme1.xml><?xml version="1.0" encoding="utf-8"?>
<a:theme xmlns:a="http://schemas.openxmlformats.org/drawingml/2006/main" name="Office Theme">
  <a:themeElements>
    <a:clrScheme name="NWICS Colour Palette">
      <a:dk1>
        <a:srgbClr val="000000"/>
      </a:dk1>
      <a:lt1>
        <a:sysClr val="window" lastClr="FFFFFF"/>
      </a:lt1>
      <a:dk2>
        <a:srgbClr val="000000"/>
      </a:dk2>
      <a:lt2>
        <a:srgbClr val="E7E6E6"/>
      </a:lt2>
      <a:accent1>
        <a:srgbClr val="0E0661"/>
      </a:accent1>
      <a:accent2>
        <a:srgbClr val="D92D5F"/>
      </a:accent2>
      <a:accent3>
        <a:srgbClr val="FFC240"/>
      </a:accent3>
      <a:accent4>
        <a:srgbClr val="2EB67D"/>
      </a:accent4>
      <a:accent5>
        <a:srgbClr val="1FB8DB"/>
      </a:accent5>
      <a:accent6>
        <a:srgbClr val="6D3A8E"/>
      </a:accent6>
      <a:hlink>
        <a:srgbClr val="E42613"/>
      </a:hlink>
      <a:folHlink>
        <a:srgbClr val="EE710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cf8c4fb-5863-4f48-aac6-4351a58b2964">
      <Terms xmlns="http://schemas.microsoft.com/office/infopath/2007/PartnerControls"/>
    </lcf76f155ced4ddcb4097134ff3c332f>
    <TaxCatchAll xmlns="4501add5-901d-4d40-9a86-aa16580829c2" xsi:nil="true"/>
    <_Status xmlns="http://schemas.microsoft.com/sharepoint/v3/fields" xsi:nil="true"/>
    <Workstream xmlns="6cf8c4fb-5863-4f48-aac6-4351a58b2964" xsi:nil="true"/>
    <_Flow_SignoffStatus xmlns="6cf8c4fb-5863-4f48-aac6-4351a58b2964" xsi:nil="true"/>
    <SharedWithUsers xmlns="4501add5-901d-4d40-9a86-aa16580829c2">
      <UserInfo>
        <DisplayName>COLEMAN, Alice (NHS NORFOLK AND WAVENEY ICB - 26A)</DisplayName>
        <AccountId>1945</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6C41E6CFEDF65488F5748142764E1F4" ma:contentTypeVersion="27" ma:contentTypeDescription="Create a new document." ma:contentTypeScope="" ma:versionID="20f3fce420d7775897344f5ed8c91a50">
  <xsd:schema xmlns:xsd="http://www.w3.org/2001/XMLSchema" xmlns:xs="http://www.w3.org/2001/XMLSchema" xmlns:p="http://schemas.microsoft.com/office/2006/metadata/properties" xmlns:ns1="http://schemas.microsoft.com/sharepoint/v3" xmlns:ns2="6cf8c4fb-5863-4f48-aac6-4351a58b2964" xmlns:ns3="4501add5-901d-4d40-9a86-aa16580829c2" xmlns:ns4="http://schemas.microsoft.com/sharepoint/v3/fields" targetNamespace="http://schemas.microsoft.com/office/2006/metadata/properties" ma:root="true" ma:fieldsID="a07e9dcfef6a1e959d1cd5d73d9d465c" ns1:_="" ns2:_="" ns3:_="" ns4:_="">
    <xsd:import namespace="http://schemas.microsoft.com/sharepoint/v3"/>
    <xsd:import namespace="6cf8c4fb-5863-4f48-aac6-4351a58b2964"/>
    <xsd:import namespace="4501add5-901d-4d40-9a86-aa16580829c2"/>
    <xsd:import namespace="http://schemas.microsoft.com/sharepoint/v3/fields"/>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1:_ip_UnifiedCompliancePolicyProperties" minOccurs="0"/>
                <xsd:element ref="ns1:_ip_UnifiedCompliancePolicyUIAction" minOccurs="0"/>
                <xsd:element ref="ns3:SharedWithUsers" minOccurs="0"/>
                <xsd:element ref="ns3:SharedWithDetails" minOccurs="0"/>
                <xsd:element ref="ns4:_Status" minOccurs="0"/>
                <xsd:element ref="ns2:Workstream" minOccurs="0"/>
                <xsd:element ref="ns2:MediaLengthInSeconds" minOccurs="0"/>
                <xsd:element ref="ns2:lcf76f155ced4ddcb4097134ff3c332f" minOccurs="0"/>
                <xsd:element ref="ns3:TaxCatchAll" minOccurs="0"/>
                <xsd:element ref="ns2:_Flow_SignoffStatu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8" nillable="true" ma:displayName="Unified Compliance Policy Properties" ma:hidden="true" ma:internalName="_ip_UnifiedCompliancePolicyProperties">
      <xsd:simpleType>
        <xsd:restriction base="dms:Note"/>
      </xsd:simpleType>
    </xsd:element>
    <xsd:element name="_ip_UnifiedCompliancePolicyUIAction" ma:index="1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cf8c4fb-5863-4f48-aac6-4351a58b29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Workstream" ma:index="23" nillable="true" ma:displayName="Workstream" ma:format="Dropdown" ma:internalName="Workstream">
      <xsd:simpleType>
        <xsd:restriction base="dms:Choice">
          <xsd:enumeration value="Adoption"/>
          <xsd:enumeration value="Migration"/>
          <xsd:enumeration value="Service Tree"/>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_Flow_SignoffStatus" ma:index="28" nillable="true" ma:displayName="Sign-off status" ma:internalName="Sign_x002d_off_x0020_status">
      <xsd:simpleType>
        <xsd:restriction base="dms:Text"/>
      </xsd:simpleType>
    </xsd:element>
    <xsd:element name="MediaServiceObjectDetectorVersions" ma:index="29"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1add5-901d-4d40-9a86-aa16580829c2" elementFormDefault="qualified">
    <xsd:import namespace="http://schemas.microsoft.com/office/2006/documentManagement/types"/>
    <xsd:import namespace="http://schemas.microsoft.com/office/infopath/2007/PartnerControls"/>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element name="TaxCatchAll" ma:index="27" nillable="true" ma:displayName="Taxonomy Catch All Column" ma:hidden="true" ma:list="{5adb9d5f-3a38-4dde-b04c-f4a55fb1e6e9}" ma:internalName="TaxCatchAll" ma:showField="CatchAllData" ma:web="4501add5-901d-4d40-9a86-aa16580829c2">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22" nillable="true" ma:displayName="Status" ma:format="Dropdown" ma:internalName="_Status">
      <xsd:simpleType>
        <xsd:restriction base="dms:Choice">
          <xsd:enumeration value="Not Started"/>
          <xsd:enumeration value="Draft"/>
          <xsd:enumeration value="Reviewed"/>
          <xsd:enumeration value="Scheduled"/>
          <xsd:enumeration value="Published"/>
          <xsd:enumeration value="Final"/>
          <xsd:enumeration value="Expir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ED54DC5-4465-4656-B405-2D5C22C0CA07}">
  <ds:schemaRefs>
    <ds:schemaRef ds:uri="http://schemas.microsoft.com/sharepoint/v3/contenttype/forms"/>
  </ds:schemaRefs>
</ds:datastoreItem>
</file>

<file path=customXml/itemProps2.xml><?xml version="1.0" encoding="utf-8"?>
<ds:datastoreItem xmlns:ds="http://schemas.openxmlformats.org/officeDocument/2006/customXml" ds:itemID="{8E4EF2B6-8F27-49E9-8B5F-F6CDCA663254}">
  <ds:schemaRefs>
    <ds:schemaRef ds:uri="http://purl.org/dc/terms/"/>
    <ds:schemaRef ds:uri="4501add5-901d-4d40-9a86-aa16580829c2"/>
    <ds:schemaRef ds:uri="http://schemas.microsoft.com/office/2006/metadata/properties"/>
    <ds:schemaRef ds:uri="http://purl.org/dc/elements/1.1/"/>
    <ds:schemaRef ds:uri="http://schemas.microsoft.com/office/2006/documentManagement/types"/>
    <ds:schemaRef ds:uri="http://schemas.microsoft.com/office/infopath/2007/PartnerControls"/>
    <ds:schemaRef ds:uri="6cf8c4fb-5863-4f48-aac6-4351a58b2964"/>
    <ds:schemaRef ds:uri="http://schemas.openxmlformats.org/package/2006/metadata/core-properties"/>
    <ds:schemaRef ds:uri="http://schemas.microsoft.com/sharepoint/v3/fields"/>
    <ds:schemaRef ds:uri="http://schemas.microsoft.com/sharepoint/v3"/>
    <ds:schemaRef ds:uri="http://www.w3.org/XML/1998/namespace"/>
    <ds:schemaRef ds:uri="http://purl.org/dc/dcmitype/"/>
  </ds:schemaRefs>
</ds:datastoreItem>
</file>

<file path=customXml/itemProps3.xml><?xml version="1.0" encoding="utf-8"?>
<ds:datastoreItem xmlns:ds="http://schemas.openxmlformats.org/officeDocument/2006/customXml" ds:itemID="{4A8A6F50-AB77-4992-866D-650BF8E5B4F5}">
  <ds:schemaRefs>
    <ds:schemaRef ds:uri="4501add5-901d-4d40-9a86-aa16580829c2"/>
    <ds:schemaRef ds:uri="6cf8c4fb-5863-4f48-aac6-4351a58b296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microsoft.com/sharepoint/v3/field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20141</TotalTime>
  <Words>915</Words>
  <Application>Microsoft Office PowerPoint</Application>
  <PresentationFormat>Widescreen</PresentationFormat>
  <Paragraphs>70</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Frutiger</vt:lpstr>
      <vt:lpstr>Office Theme</vt:lpstr>
      <vt:lpstr>Knowledge Anglia Discovery &amp; Progress Summary – 11.08.23</vt:lpstr>
      <vt:lpstr>Introduction – Scene Setting (1)</vt:lpstr>
      <vt:lpstr>Introduction – Scene Setting (2)</vt:lpstr>
      <vt:lpstr>Discovery – Where are we?</vt:lpstr>
      <vt:lpstr>What’s staying on the platform? *</vt:lpstr>
      <vt:lpstr>What’s leaving the platform? *</vt:lpstr>
      <vt:lpstr>Why are we planning to do this?</vt:lpstr>
      <vt:lpstr>What feedback have we had so far?</vt:lpstr>
      <vt:lpstr>Planned improvements to the platform</vt:lpstr>
      <vt:lpstr>Knowledge Anglia is changing…</vt:lpstr>
      <vt:lpstr>We would like your input!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DENNIS, Adam (NHS NORFOLK AND WAVENEY CCG)</dc:creator>
  <cp:lastModifiedBy>THOMPSON, Daniel (NHS NORFOLK AND WAVENEY ICB - 26A)</cp:lastModifiedBy>
  <cp:revision>1</cp:revision>
  <dcterms:created xsi:type="dcterms:W3CDTF">2022-03-29T08:34:08Z</dcterms:created>
  <dcterms:modified xsi:type="dcterms:W3CDTF">2023-09-06T13:34:50Z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0x010100B6C41E6CFEDF65488F5748142764E1F4</vt:lpwstr>
  </property>
  <property fmtid="{D5CDD505-2E9C-101B-9397-08002B2CF9AE}" pid="3" name="MediaServiceImageTags">
    <vt:lpwstr/>
  </property>
</Properties>
</file>