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7"/>
  </p:notesMasterIdLst>
  <p:sldIdLst>
    <p:sldId id="4772" r:id="rId5"/>
    <p:sldId id="477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3CCAD2C-FA46-2452-2081-8D844C516F10}" name="SNAGGE, William (NHS NORFOLK AND WAVENEY ICB - 26A)" initials="S2" userId="S::william.snagge@nhs.net::fdd76c9e-304a-4beb-a357-e54bffcb583b" providerId="AD"/>
  <p188:author id="{D52AC333-C6A7-2BDB-3AB6-C41EA8DDE768}" name="JEARY, Toni (NHS NORFOLK AND WAVENEY ICB - 26A)" initials="J2" userId="S::toni.jeary@nhs.net::9293adf4-cb89-49fd-941b-a2f2f695207f" providerId="AD"/>
  <p188:author id="{B628EC4B-424F-01B6-32FF-241FA2485CEB}" name="AMES, Shelley (NHS NORFOLK AND WAVENEY ICB - 26A)" initials="A2" userId="S::shelley.ames@nhs.net::dfc55bc3-a513-4ebd-92d0-886f6e495fed" providerId="AD"/>
  <p188:author id="{8EEC9572-656B-4E34-4F6E-942997759B24}" name="ANGELL, Clare (NHS NORFOLK AND WAVENEY ICB - 26A)" initials="AC(NAWI2" userId="S::clare.angell@nhs.net::11460332-4470-4970-a136-4a4ebb33a53d" providerId="AD"/>
  <p188:author id="{C4576E7D-E40C-56B4-AF69-9C2747AC4A20}" name="KEEGAN, Martin (NHS NORFOLK AND WAVENEY ICB - 26A)" initials="K2" userId="S::martin.keegan2@nhs.net::8563c4d1-22fc-4ae6-b306-0cd09236597f" providerId="AD"/>
  <p188:author id="{50A669B1-B638-60ED-0297-EAE83C557DC6}" name="HUGGINS, Cara (NHS NORFOLK AND WAVENEY ICB - 26A)" initials="HC(NAWI2" userId="S::cara.huggins@nhs.net::b9f400d9-4c3e-4919-888a-f37ef799de21" providerId="AD"/>
  <p188:author id="{016067C4-27CB-E14D-5F10-94ED69F9BACE}" name="MANN, Sara (NHS NORFOLK AND WAVENEY ICB - 26A)" initials="M2" userId="S::sara.mann5@nhs.net::bb2f42ba-a7bb-4400-b7f9-9ccc6ada54f3" providerId="AD"/>
  <p188:author id="{305464DE-3FF7-585F-636A-2D0A22FC8BAC}" name="HULME, Rebecca (NHS NORFOLK AND WAVENEY ICB - 26A)" initials="" userId="S::rebecca.hulme1@nhs.net::a590fe5d-c618-41ec-9ca1-c57fbe7d01a3" providerId="AD"/>
  <p188:author id="{42BD34E5-DDE5-F3BA-FB94-CCBC68DBAC4B}" name="BORROWS, Anne (NHS NORFOLK AND WAVENEY ICB - 26A)" initials="BA(NAWI2" userId="S::anneborrows@nhs.net::ac9cf5ec-3f84-4322-82a5-61d7964596e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D5F"/>
    <a:srgbClr val="0E0661"/>
    <a:srgbClr val="2EB67D"/>
    <a:srgbClr val="F2F2F2"/>
    <a:srgbClr val="EAEFF7"/>
    <a:srgbClr val="A85F75"/>
    <a:srgbClr val="00B0F0"/>
    <a:srgbClr val="E7E6E6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82D79-11C9-4111-9E8D-F94921B6CB0A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FB5E9F-4B5E-46CC-A0D1-0848841AC0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24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47FCF4-8E81-41A8-82A6-467B2E19DA3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3116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47FCF4-8E81-41A8-82A6-467B2E19DA3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2756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ntr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12BC381-67BA-4732-8EB2-2729802D4C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76326" y="1698625"/>
            <a:ext cx="6191250" cy="286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1">
                <a:solidFill>
                  <a:srgbClr val="0E066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Example PowerPoint </a:t>
            </a:r>
            <a:r>
              <a:rPr lang="en-US" err="1"/>
              <a:t>Presentaion</a:t>
            </a:r>
            <a:r>
              <a:rPr lang="en-US"/>
              <a:t> Title</a:t>
            </a:r>
          </a:p>
        </p:txBody>
      </p:sp>
    </p:spTree>
    <p:extLst>
      <p:ext uri="{BB962C8B-B14F-4D97-AF65-F5344CB8AC3E}">
        <p14:creationId xmlns:p14="http://schemas.microsoft.com/office/powerpoint/2010/main" val="4233181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8BF0B-1BD2-4308-B3ED-3F3A7F041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F7848-B922-4C7B-8B7F-A4E7ED6EA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EDB7D-93B4-4D6B-9191-A71B477F70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5EAAE0-7348-4052-B4E1-ACD9F1684E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92A013-CC4E-4950-BACA-F6F6BA1D7C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C392DB-FC60-4C60-B3EC-9F8DDEE9CD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AFAAF4-7A3B-43C0-A1C4-4DAB03C58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3753D1-FCBD-475F-957F-76B5F0322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95341F-E0BD-4474-859D-AB918CCC0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338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4440E-3EFF-4D9E-BDA3-36813BB5A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DA7453-700A-4F6D-8BE8-D7874B98F4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3393B-72B7-47BA-BE5E-56DEC487F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09DE40-7951-4572-A521-2A70B0C6D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95341F-E0BD-4474-859D-AB918CCC0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210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894D1-0BA6-41B7-8636-9D115BFD74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486344-72A5-4AF2-A3AD-5A1A7AEC7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7656A-1544-4F97-82F2-F488385D2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95341F-E0BD-4474-859D-AB918CCC0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399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E4ED6-3772-4845-BF58-D7D7A7617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B420A-72B7-4E10-A952-FC0105BC9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3359BE-C46D-434C-8F17-2C8AC0DBDD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64B8CD-9E90-4519-BB4C-3DF54EA51D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A66AC-BED0-414A-8955-EBF6DB7AB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557B2-DECF-4883-A82C-B81E3B416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95341F-E0BD-4474-859D-AB918CCC0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347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F2693-A8C6-474B-AC0C-FE2003FD8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BE5699-0833-4F0B-9673-6A7534ADC0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3DAA2-6E1C-472C-A3DE-7598757E5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ACACD4-E2EC-451D-B47F-0CD0D4A4AB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7DBE4-950D-4913-9ABC-E7FE3E8B4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74755C-2AA9-4A45-AA56-C2473884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95341F-E0BD-4474-859D-AB918CCC0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450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E1114-D606-42D9-8A78-A20AD3929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432AD9-B1AC-4835-A138-D3D959F19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C4825-7CD4-4463-9128-0B96CE2D58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7D112-3243-4FC1-8E33-B8816F90D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43139-5627-44C0-B868-3269046A1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95341F-E0BD-4474-859D-AB918CCC0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0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B6C664-D629-4C43-B22F-EF534D582B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4D1E4C-71CD-4D9B-B137-982907D023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25A4B-5563-40CA-A75C-E9AD094324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4582D-84D4-46AF-9666-FC292FBD7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46736-C0EB-42AB-B906-C43F7429D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95341F-E0BD-4474-859D-AB918CCC0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960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Intr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3658FD9-23C6-4E98-87CB-A377C9B301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200" y="692"/>
            <a:ext cx="5892800" cy="1919158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12BC381-67BA-4732-8EB2-2729802D4C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76326" y="1698625"/>
            <a:ext cx="6191250" cy="2862263"/>
          </a:xfrm>
        </p:spPr>
        <p:txBody>
          <a:bodyPr/>
          <a:lstStyle>
            <a:lvl1pPr marL="0" indent="0">
              <a:buNone/>
              <a:defRPr sz="5400" b="1">
                <a:solidFill>
                  <a:srgbClr val="0E066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Example PowerPoint Presentation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370B790-984D-444A-A6AC-798FFC35353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6325" y="4791075"/>
            <a:ext cx="6191250" cy="46672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0E066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By the Norfolk and Waveney Integrated Care System (ICS)</a:t>
            </a: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59076516-0721-7D3B-BBFE-EE54BD1A0DF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43" y="166181"/>
            <a:ext cx="1641247" cy="68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9155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92EC3-E560-7277-986B-DBE365534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95DF69-5429-361B-2DC8-82E21465F2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B0F7-90F9-FDC0-A8FE-D96C3A6D1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9033B-0CDB-424D-9621-6C1F8E06B328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FFFAF-07C4-4F50-8E9E-37C815B5D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B4D2F-F14E-E560-6757-B9BF8622F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5DF7-D614-4063-8EB8-D01727B5F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351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_Background_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EA0F521-1E3A-4839-BEAD-6BC403234E46}"/>
              </a:ext>
            </a:extLst>
          </p:cNvPr>
          <p:cNvSpPr/>
          <p:nvPr userDrawn="1"/>
        </p:nvSpPr>
        <p:spPr>
          <a:xfrm>
            <a:off x="1923338" y="133881"/>
            <a:ext cx="7069587" cy="771787"/>
          </a:xfrm>
          <a:prstGeom prst="roundRect">
            <a:avLst/>
          </a:prstGeom>
          <a:solidFill>
            <a:srgbClr val="0E0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72B73A5-078C-431E-A10E-048E4FC634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05777" y="269951"/>
            <a:ext cx="5570538" cy="51593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Title to go here</a:t>
            </a:r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56900C-2863-4129-8C33-92FD49A2DC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8294" y="2709862"/>
            <a:ext cx="2493706" cy="414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302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_Background_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EA0F521-1E3A-4839-BEAD-6BC403234E46}"/>
              </a:ext>
            </a:extLst>
          </p:cNvPr>
          <p:cNvSpPr/>
          <p:nvPr userDrawn="1"/>
        </p:nvSpPr>
        <p:spPr>
          <a:xfrm>
            <a:off x="1876508" y="115795"/>
            <a:ext cx="7124369" cy="1029193"/>
          </a:xfrm>
          <a:prstGeom prst="roundRect">
            <a:avLst/>
          </a:prstGeom>
          <a:solidFill>
            <a:srgbClr val="0E0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72B73A5-078C-431E-A10E-048E4FC634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6761" y="394596"/>
            <a:ext cx="5570538" cy="51593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Title to go here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F53230-CA45-4A74-A394-F7E424EDDA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8294" y="2709862"/>
            <a:ext cx="2493706" cy="414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03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_with_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EA0F521-1E3A-4839-BEAD-6BC403234E46}"/>
              </a:ext>
            </a:extLst>
          </p:cNvPr>
          <p:cNvSpPr/>
          <p:nvPr userDrawn="1"/>
        </p:nvSpPr>
        <p:spPr>
          <a:xfrm>
            <a:off x="1892170" y="145992"/>
            <a:ext cx="7140511" cy="771787"/>
          </a:xfrm>
          <a:prstGeom prst="roundRect">
            <a:avLst/>
          </a:prstGeom>
          <a:solidFill>
            <a:srgbClr val="0E0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72B73A5-078C-431E-A10E-048E4FC634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26900" y="281868"/>
            <a:ext cx="5570538" cy="51593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Title to go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143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_with_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256058D-FE66-4615-A03D-549E5E672D8B}"/>
              </a:ext>
            </a:extLst>
          </p:cNvPr>
          <p:cNvSpPr/>
          <p:nvPr userDrawn="1"/>
        </p:nvSpPr>
        <p:spPr>
          <a:xfrm>
            <a:off x="2010997" y="93544"/>
            <a:ext cx="6934220" cy="1057637"/>
          </a:xfrm>
          <a:prstGeom prst="roundRect">
            <a:avLst/>
          </a:prstGeom>
          <a:solidFill>
            <a:srgbClr val="0E0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299942F7-B875-41E7-988A-21E6C772201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77532" y="451857"/>
            <a:ext cx="5570538" cy="51593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Title to go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64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9E7BB43-3ECF-551B-F689-CC72EEE64FF3}"/>
              </a:ext>
            </a:extLst>
          </p:cNvPr>
          <p:cNvSpPr/>
          <p:nvPr userDrawn="1"/>
        </p:nvSpPr>
        <p:spPr>
          <a:xfrm>
            <a:off x="1884219" y="130089"/>
            <a:ext cx="7084852" cy="771787"/>
          </a:xfrm>
          <a:prstGeom prst="roundRect">
            <a:avLst/>
          </a:prstGeom>
          <a:solidFill>
            <a:srgbClr val="0E0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47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E1E72-18FC-4283-BE4C-C8E3D1F9D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AA884-3ABD-424B-B631-F491A943F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7FBAC-3003-4B8D-9637-D49606CDBC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F4DD2-2E4C-4BAA-9009-54FD087CF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A109A-86F2-4EF6-9146-9F6B8F6D3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95341F-E0BD-4474-859D-AB918CCC0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68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09656-C286-42A5-A207-CC2622BF3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F23355-4EAA-4243-99BA-A1985D061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2CEDB-75C9-47D0-B3BA-6E9624F186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C53D5-8283-4315-89A2-34AF6735B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6E6D3-8E99-498B-B02C-27EBADFEB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95341F-E0BD-4474-859D-AB918CCC0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786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FF109-9C30-4D50-94B6-57E073FC2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975B0-46A4-4AEA-ADCE-0DB81CA569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397B33-52B0-4D78-A883-C38004E454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9164F-BB36-4815-AFB9-6853672EA4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128FAF-4CFB-4935-8B1F-3182169E9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3BEF33-82BC-4FE1-B31F-6A92A27B4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95341F-E0BD-4474-859D-AB918CCC0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98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A0109884-D388-4766-8BCA-1B2424F830A6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386" y="-78822"/>
            <a:ext cx="3620493" cy="1179117"/>
          </a:xfrm>
          <a:prstGeom prst="rect">
            <a:avLst/>
          </a:prstGeom>
        </p:spPr>
      </p:pic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F413D485-58E1-70A0-E60C-E00C2CA6738F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43" y="166181"/>
            <a:ext cx="1641247" cy="68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960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71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1FB303-5F15-4858-A86F-CAAC81E2D275}"/>
              </a:ext>
            </a:extLst>
          </p:cNvPr>
          <p:cNvSpPr txBox="1"/>
          <p:nvPr/>
        </p:nvSpPr>
        <p:spPr>
          <a:xfrm>
            <a:off x="10395330" y="6246254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E9F649-F505-4595-BB8F-9C68C13567E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927150" y="204214"/>
            <a:ext cx="7325706" cy="7123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dirty="0">
                <a:solidFill>
                  <a:schemeClr val="bg1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JFP Year One 2023/24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dirty="0">
                <a:solidFill>
                  <a:schemeClr val="bg1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Ambitions and Objectives 1-3 ‘At a Glance’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8E2A0D-2980-434B-60CA-E74452EFA4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06"/>
          <a:stretch/>
        </p:blipFill>
        <p:spPr>
          <a:xfrm>
            <a:off x="36945" y="1384148"/>
            <a:ext cx="12118109" cy="425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432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1FB303-5F15-4858-A86F-CAAC81E2D275}"/>
              </a:ext>
            </a:extLst>
          </p:cNvPr>
          <p:cNvSpPr txBox="1"/>
          <p:nvPr/>
        </p:nvSpPr>
        <p:spPr>
          <a:xfrm>
            <a:off x="10395330" y="6246254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E9F649-F505-4595-BB8F-9C68C13567E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927150" y="204214"/>
            <a:ext cx="7325706" cy="7123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>
                <a:solidFill>
                  <a:schemeClr val="bg1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JFP Year One 2023/24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>
                <a:solidFill>
                  <a:schemeClr val="bg1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Ambitions and Objectives 4–8 ‘At a Glance’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ED8864-92CE-063A-02EB-08A8AA3343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13"/>
          <a:stretch/>
        </p:blipFill>
        <p:spPr>
          <a:xfrm>
            <a:off x="130746" y="916558"/>
            <a:ext cx="11930507" cy="593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154984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D48448A6F25F42898B8C879BEFED9E" ma:contentTypeVersion="6" ma:contentTypeDescription="Create a new document." ma:contentTypeScope="" ma:versionID="21a9327a049e72e46520d49e08d80e59">
  <xsd:schema xmlns:xsd="http://www.w3.org/2001/XMLSchema" xmlns:xs="http://www.w3.org/2001/XMLSchema" xmlns:p="http://schemas.microsoft.com/office/2006/metadata/properties" xmlns:ns2="fcba07e8-c327-4427-9272-e17da0d93d30" xmlns:ns3="01ee7a44-1dc0-4bac-907d-8576633bf24e" targetNamespace="http://schemas.microsoft.com/office/2006/metadata/properties" ma:root="true" ma:fieldsID="74ed16e74b2eb3cbb3eddf827e46935c" ns2:_="" ns3:_="">
    <xsd:import namespace="fcba07e8-c327-4427-9272-e17da0d93d30"/>
    <xsd:import namespace="01ee7a44-1dc0-4bac-907d-8576633bf24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ba07e8-c327-4427-9272-e17da0d93d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ee7a44-1dc0-4bac-907d-8576633bf2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cba07e8-c327-4427-9272-e17da0d93d30">
      <UserInfo>
        <DisplayName>MEREDITH, Suzanne (NHS NORFOLK AND WAVENEY ICB - 26A)</DisplayName>
        <AccountId>69</AccountId>
        <AccountType/>
      </UserInfo>
      <UserInfo>
        <DisplayName>WILLIAMS, Tracy (NHS NORFOLK AND WAVENEY ICB - 26A)</DisplayName>
        <AccountId>84</AccountId>
        <AccountType/>
      </UserInfo>
      <UserInfo>
        <DisplayName>SWORDS, Frankie (NHS NORFOLK AND WAVENEY ICB - 26A)</DisplayName>
        <AccountId>85</AccountId>
        <AccountType/>
      </UserInfo>
      <UserInfo>
        <DisplayName>PARKER, Sadie (NHS NORFOLK AND WAVENEY ICB - 26A)</DisplayName>
        <AccountId>67</AccountId>
        <AccountType/>
      </UserInfo>
      <UserInfo>
        <DisplayName>SEAR, Amanda (NHS NORFOLK AND WAVENEY ICB - 26A)</DisplayName>
        <AccountId>62</AccountId>
        <AccountType/>
      </UserInfo>
      <UserInfo>
        <DisplayName>THEADOM, Fiona (NHS NORFOLK AND WAVENEY ICB - 26A)</DisplayName>
        <AccountId>68</AccountId>
        <AccountType/>
      </UserInfo>
      <UserInfo>
        <DisplayName>COLLETT, Ross (NHS NORFOLK AND WAVENEY ICB - 26A)</DisplayName>
        <AccountId>47</AccountId>
        <AccountType/>
      </UserInfo>
      <UserInfo>
        <DisplayName>BURGIS, Mark (NHS NORFOLK AND WAVENEY ICB - 26A)</DisplayName>
        <AccountId>49</AccountId>
        <AccountType/>
      </UserInfo>
      <UserInfo>
        <DisplayName>GLENN, Sheila (NHS NORFOLK AND WAVENEY ICB - 26A)</DisplayName>
        <AccountId>76</AccountId>
        <AccountType/>
      </UserInfo>
      <UserInfo>
        <DisplayName>WESTON, Alison (NHS NORFOLK AND WAVENEY ICB - 26A)</DisplayName>
        <AccountId>61</AccountId>
        <AccountType/>
      </UserInfo>
      <UserInfo>
        <DisplayName>HULME, Rebecca (NHS NORFOLK AND WAVENEY ICB - 26A)</DisplayName>
        <AccountId>22</AccountId>
        <AccountType/>
      </UserInfo>
      <UserInfo>
        <DisplayName>WILLEY, Emma (NHS NORFOLK AND WAVENEY ICB - 26A)</DisplayName>
        <AccountId>26</AccountId>
        <AccountType/>
      </UserInfo>
      <UserInfo>
        <DisplayName>PALMER, Andrew (NHS NORFOLK AND WAVENEY ICB - 26A)</DisplayName>
        <AccountId>10</AccountId>
        <AccountType/>
      </UserInfo>
      <UserInfo>
        <DisplayName>TWEEN, Maggie (NHS NORFOLK AND WAVENEY ICB - 26A)</DisplayName>
        <AccountId>65</AccountId>
        <AccountType/>
      </UserInfo>
      <UserInfo>
        <DisplayName>CROWE, Joe (NHS NORFOLK AND WAVENEY ICB - 26A)</DisplayName>
        <AccountId>71</AccountId>
        <AccountType/>
      </UserInfo>
      <UserInfo>
        <DisplayName>MAULE, Jo (NHS NORFOLK AND WAVENEY ICB - 26A)</DisplayName>
        <AccountId>70</AccountId>
        <AccountType/>
      </UserInfo>
      <UserInfo>
        <DisplayName>JEARY, Toni (NHS NORFOLK AND WAVENEY ICB - 26A)</DisplayName>
        <AccountId>41</AccountId>
        <AccountType/>
      </UserInfo>
      <UserInfo>
        <DisplayName>MANN, Sara (NHS NORFOLK AND WAVENEY ICB - 26A)</DisplayName>
        <AccountId>58</AccountId>
        <AccountType/>
      </UserInfo>
      <UserInfo>
        <DisplayName>MORTLOCK, Steve (NHS NORFOLK AND WAVENEY ICB - 26A)</DisplayName>
        <AccountId>13</AccountId>
        <AccountType/>
      </UserInfo>
      <UserInfo>
        <DisplayName>RUANE, Ellie (NHS NORFOLK AND WAVENEY ICB - 26A)</DisplayName>
        <AccountId>86</AccountId>
        <AccountType/>
      </UserInfo>
      <UserInfo>
        <DisplayName>JOYCE, Liz (NHS NORFOLK AND WAVENEY ICB - 26A)</DisplayName>
        <AccountId>12</AccountId>
        <AccountType/>
      </UserInfo>
      <UserInfo>
        <DisplayName>SNAGGE, William (NHS NORFOLK AND WAVENEY ICB - 26A)</DisplayName>
        <AccountId>17</AccountId>
        <AccountType/>
      </UserInfo>
      <UserInfo>
        <DisplayName>MILTON, Emma (NHS NORFOLK AND WAVENEY ICB - 26A)</DisplayName>
        <AccountId>87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6F5963-67A7-41E0-BAFE-149287E598EF}">
  <ds:schemaRefs>
    <ds:schemaRef ds:uri="01ee7a44-1dc0-4bac-907d-8576633bf24e"/>
    <ds:schemaRef ds:uri="fcba07e8-c327-4427-9272-e17da0d93d3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FDEBF8A-4882-4281-8E75-08BCDC08C654}">
  <ds:schemaRefs>
    <ds:schemaRef ds:uri="01ee7a44-1dc0-4bac-907d-8576633bf24e"/>
    <ds:schemaRef ds:uri="fcba07e8-c327-4427-9272-e17da0d93d3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89214E1-0189-4A20-BCBE-BEAA9D9BF8A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</Words>
  <Application>Microsoft Office PowerPoint</Application>
  <PresentationFormat>Widescreen</PresentationFormat>
  <Paragraphs>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Avenir Next LT Pro</vt:lpstr>
      <vt:lpstr>Calibri</vt:lpstr>
      <vt:lpstr>Calibri Light</vt:lpstr>
      <vt:lpstr>3_Office Theme</vt:lpstr>
      <vt:lpstr>PowerPoint Presentation</vt:lpstr>
      <vt:lpstr>PowerPoint Presentation</vt:lpstr>
    </vt:vector>
  </TitlesOfParts>
  <Company>Norfolk Community Health &amp; Care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DIBLEY, Stephanie (NHS NORFOLK AND WAVENEY ICB - 26A)</dc:creator>
  <cp:lastModifiedBy>METCALF, Amy (NHS NORFOLK AND WAVENEY ICB - 26A)</cp:lastModifiedBy>
  <cp:revision>3</cp:revision>
  <dcterms:created xsi:type="dcterms:W3CDTF">2023-09-19T12:49:46Z</dcterms:created>
  <dcterms:modified xsi:type="dcterms:W3CDTF">2024-06-12T12:33:41Z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0x01010083D48448A6F25F42898B8C879BEFED9E</vt:lpwstr>
  </property>
  <property fmtid="{D5CDD505-2E9C-101B-9397-08002B2CF9AE}" pid="3" name="MediaServiceImageTags">
    <vt:lpwstr/>
  </property>
  <property fmtid="{D5CDD505-2E9C-101B-9397-08002B2CF9AE}" pid="4" name="Order">
    <vt:r8>27094200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